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304" r:id="rId4"/>
    <p:sldId id="332" r:id="rId5"/>
    <p:sldId id="319" r:id="rId6"/>
    <p:sldId id="333" r:id="rId7"/>
    <p:sldId id="334" r:id="rId8"/>
    <p:sldId id="322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lomon Trainin" initials="ST" lastIdx="18" clrIdx="0">
    <p:extLst>
      <p:ext uri="{19B8F6BF-5375-455C-9EA6-DF929625EA0E}">
        <p15:presenceInfo xmlns:p15="http://schemas.microsoft.com/office/powerpoint/2012/main" userId="S::strainin@qti.qualcomm.com::92e08595-42b6-40bd-a56f-df07604705b1" providerId="AD"/>
      </p:ext>
    </p:extLst>
  </p:cmAuthor>
  <p:cmAuthor id="2" name="Simone Merlin" initials="SM" lastIdx="18" clrIdx="1">
    <p:extLst>
      <p:ext uri="{19B8F6BF-5375-455C-9EA6-DF929625EA0E}">
        <p15:presenceInfo xmlns:p15="http://schemas.microsoft.com/office/powerpoint/2012/main" userId="S::smerlin@qti.qualcomm.com::ee9968a1-e387-41b9-8b5d-b95cc07f197b" providerId="AD"/>
      </p:ext>
    </p:extLst>
  </p:cmAuthor>
  <p:cmAuthor id="3" name="Assaf Kasher-20200802" initials="AK" lastIdx="2" clrIdx="2">
    <p:extLst>
      <p:ext uri="{19B8F6BF-5375-455C-9EA6-DF929625EA0E}">
        <p15:presenceInfo xmlns:p15="http://schemas.microsoft.com/office/powerpoint/2012/main" userId="Assaf Kasher-2020080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DCBB24-EA0A-4F59-9992-9251DED937EE}" v="1" dt="2021-08-10T10:26:56.9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2" autoAdjust="0"/>
    <p:restoredTop sz="94660"/>
  </p:normalViewPr>
  <p:slideViewPr>
    <p:cSldViewPr>
      <p:cViewPr varScale="1">
        <p:scale>
          <a:sx n="63" d="100"/>
          <a:sy n="63" d="100"/>
        </p:scale>
        <p:origin x="11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lomon Trainin" userId="92e08595-42b6-40bd-a56f-df07604705b1" providerId="ADAL" clId="{A6DCBB24-EA0A-4F59-9992-9251DED937EE}"/>
    <pc:docChg chg="custSel modSld modMainMaster">
      <pc:chgData name="Solomon Trainin" userId="92e08595-42b6-40bd-a56f-df07604705b1" providerId="ADAL" clId="{A6DCBB24-EA0A-4F59-9992-9251DED937EE}" dt="2021-08-15T08:45:04.657" v="40" actId="20577"/>
      <pc:docMkLst>
        <pc:docMk/>
      </pc:docMkLst>
      <pc:sldChg chg="modSp mod">
        <pc:chgData name="Solomon Trainin" userId="92e08595-42b6-40bd-a56f-df07604705b1" providerId="ADAL" clId="{A6DCBB24-EA0A-4F59-9992-9251DED937EE}" dt="2021-08-10T11:05:39.950" v="17" actId="1076"/>
        <pc:sldMkLst>
          <pc:docMk/>
          <pc:sldMk cId="3726134381" sldId="319"/>
        </pc:sldMkLst>
        <pc:spChg chg="mod">
          <ac:chgData name="Solomon Trainin" userId="92e08595-42b6-40bd-a56f-df07604705b1" providerId="ADAL" clId="{A6DCBB24-EA0A-4F59-9992-9251DED937EE}" dt="2021-08-10T10:27:52.463" v="7" actId="14100"/>
          <ac:spMkLst>
            <pc:docMk/>
            <pc:sldMk cId="3726134381" sldId="319"/>
            <ac:spMk id="2" creationId="{CFF2C149-527F-4FE3-B70F-B8C4B33FE209}"/>
          </ac:spMkLst>
        </pc:spChg>
        <pc:spChg chg="mod">
          <ac:chgData name="Solomon Trainin" userId="92e08595-42b6-40bd-a56f-df07604705b1" providerId="ADAL" clId="{A6DCBB24-EA0A-4F59-9992-9251DED937EE}" dt="2021-08-10T11:05:39.950" v="17" actId="1076"/>
          <ac:spMkLst>
            <pc:docMk/>
            <pc:sldMk cId="3726134381" sldId="319"/>
            <ac:spMk id="6" creationId="{5662ED73-FFF0-440E-AF2F-E98169E4ACA1}"/>
          </ac:spMkLst>
        </pc:spChg>
      </pc:sldChg>
      <pc:sldChg chg="addSp delSp modSp mod">
        <pc:chgData name="Solomon Trainin" userId="92e08595-42b6-40bd-a56f-df07604705b1" providerId="ADAL" clId="{A6DCBB24-EA0A-4F59-9992-9251DED937EE}" dt="2021-08-10T11:59:16.148" v="38" actId="14100"/>
        <pc:sldMkLst>
          <pc:docMk/>
          <pc:sldMk cId="2842394297" sldId="333"/>
        </pc:sldMkLst>
        <pc:spChg chg="mod">
          <ac:chgData name="Solomon Trainin" userId="92e08595-42b6-40bd-a56f-df07604705b1" providerId="ADAL" clId="{A6DCBB24-EA0A-4F59-9992-9251DED937EE}" dt="2021-08-10T11:59:16.148" v="38" actId="14100"/>
          <ac:spMkLst>
            <pc:docMk/>
            <pc:sldMk cId="2842394297" sldId="333"/>
            <ac:spMk id="2" creationId="{6C125E65-C7A2-4C91-B79D-690960974AB5}"/>
          </ac:spMkLst>
        </pc:spChg>
        <pc:picChg chg="del">
          <ac:chgData name="Solomon Trainin" userId="92e08595-42b6-40bd-a56f-df07604705b1" providerId="ADAL" clId="{A6DCBB24-EA0A-4F59-9992-9251DED937EE}" dt="2021-08-10T11:58:43.485" v="33" actId="478"/>
          <ac:picMkLst>
            <pc:docMk/>
            <pc:sldMk cId="2842394297" sldId="333"/>
            <ac:picMk id="7" creationId="{EE28A1AB-80F2-4924-9788-1517FE8DFE4D}"/>
          </ac:picMkLst>
        </pc:picChg>
        <pc:picChg chg="add del mod">
          <ac:chgData name="Solomon Trainin" userId="92e08595-42b6-40bd-a56f-df07604705b1" providerId="ADAL" clId="{A6DCBB24-EA0A-4F59-9992-9251DED937EE}" dt="2021-08-10T11:22:23.187" v="26" actId="478"/>
          <ac:picMkLst>
            <pc:docMk/>
            <pc:sldMk cId="2842394297" sldId="333"/>
            <ac:picMk id="8" creationId="{E7C0B30B-FC64-4441-A4C3-38E73E2636A7}"/>
          </ac:picMkLst>
        </pc:picChg>
        <pc:picChg chg="add mod">
          <ac:chgData name="Solomon Trainin" userId="92e08595-42b6-40bd-a56f-df07604705b1" providerId="ADAL" clId="{A6DCBB24-EA0A-4F59-9992-9251DED937EE}" dt="2021-08-10T11:59:01.213" v="36" actId="1076"/>
          <ac:picMkLst>
            <pc:docMk/>
            <pc:sldMk cId="2842394297" sldId="333"/>
            <ac:picMk id="10" creationId="{BF4D75C0-C627-4E6B-ABF1-87C796746A2D}"/>
          </ac:picMkLst>
        </pc:picChg>
        <pc:picChg chg="add mod">
          <ac:chgData name="Solomon Trainin" userId="92e08595-42b6-40bd-a56f-df07604705b1" providerId="ADAL" clId="{A6DCBB24-EA0A-4F59-9992-9251DED937EE}" dt="2021-08-10T11:58:57.901" v="35" actId="1076"/>
          <ac:picMkLst>
            <pc:docMk/>
            <pc:sldMk cId="2842394297" sldId="333"/>
            <ac:picMk id="12" creationId="{37D3343C-A123-4407-A48E-6D6B6EEF5649}"/>
          </ac:picMkLst>
        </pc:picChg>
        <pc:picChg chg="del">
          <ac:chgData name="Solomon Trainin" userId="92e08595-42b6-40bd-a56f-df07604705b1" providerId="ADAL" clId="{A6DCBB24-EA0A-4F59-9992-9251DED937EE}" dt="2021-08-10T11:04:29.600" v="8" actId="478"/>
          <ac:picMkLst>
            <pc:docMk/>
            <pc:sldMk cId="2842394297" sldId="333"/>
            <ac:picMk id="13" creationId="{A70AF435-9205-4268-AB4B-E551CEA7E340}"/>
          </ac:picMkLst>
        </pc:picChg>
      </pc:sldChg>
      <pc:sldChg chg="addSp delSp modSp mod">
        <pc:chgData name="Solomon Trainin" userId="92e08595-42b6-40bd-a56f-df07604705b1" providerId="ADAL" clId="{A6DCBB24-EA0A-4F59-9992-9251DED937EE}" dt="2021-08-10T11:16:25.081" v="25" actId="1076"/>
        <pc:sldMkLst>
          <pc:docMk/>
          <pc:sldMk cId="4059782620" sldId="334"/>
        </pc:sldMkLst>
        <pc:picChg chg="del">
          <ac:chgData name="Solomon Trainin" userId="92e08595-42b6-40bd-a56f-df07604705b1" providerId="ADAL" clId="{A6DCBB24-EA0A-4F59-9992-9251DED937EE}" dt="2021-08-10T11:14:57.072" v="18" actId="478"/>
          <ac:picMkLst>
            <pc:docMk/>
            <pc:sldMk cId="4059782620" sldId="334"/>
            <ac:picMk id="7" creationId="{A07BCA49-6365-42C8-9C1B-A143B81C6872}"/>
          </ac:picMkLst>
        </pc:picChg>
        <pc:picChg chg="add del mod">
          <ac:chgData name="Solomon Trainin" userId="92e08595-42b6-40bd-a56f-df07604705b1" providerId="ADAL" clId="{A6DCBB24-EA0A-4F59-9992-9251DED937EE}" dt="2021-08-10T11:16:06.141" v="22" actId="478"/>
          <ac:picMkLst>
            <pc:docMk/>
            <pc:sldMk cId="4059782620" sldId="334"/>
            <ac:picMk id="9" creationId="{1B51A7B8-2B7F-46B8-92D1-4175B3A4842A}"/>
          </ac:picMkLst>
        </pc:picChg>
        <pc:picChg chg="add mod">
          <ac:chgData name="Solomon Trainin" userId="92e08595-42b6-40bd-a56f-df07604705b1" providerId="ADAL" clId="{A6DCBB24-EA0A-4F59-9992-9251DED937EE}" dt="2021-08-10T11:16:25.081" v="25" actId="1076"/>
          <ac:picMkLst>
            <pc:docMk/>
            <pc:sldMk cId="4059782620" sldId="334"/>
            <ac:picMk id="11" creationId="{EF36C71A-B698-4B9B-85DE-31C1C82464BD}"/>
          </ac:picMkLst>
        </pc:picChg>
      </pc:sldChg>
      <pc:sldMasterChg chg="modSp mod">
        <pc:chgData name="Solomon Trainin" userId="92e08595-42b6-40bd-a56f-df07604705b1" providerId="ADAL" clId="{A6DCBB24-EA0A-4F59-9992-9251DED937EE}" dt="2021-08-15T08:45:04.657" v="40" actId="20577"/>
        <pc:sldMasterMkLst>
          <pc:docMk/>
          <pc:sldMasterMk cId="0" sldId="2147483648"/>
        </pc:sldMasterMkLst>
        <pc:spChg chg="mod">
          <ac:chgData name="Solomon Trainin" userId="92e08595-42b6-40bd-a56f-df07604705b1" providerId="ADAL" clId="{A6DCBB24-EA0A-4F59-9992-9251DED937EE}" dt="2021-08-15T08:45:04.657" v="4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11-21-1321-01-00bf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Solomon Trainin, 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11-21-1321-01-00bf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Solomon Trainin, Qualcomm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11-21-1321-01-00bf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Solomon Trainin, Qualcomm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11-21-1321-01-00bf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Solomon Trainin, Qualcomm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CCBC7-82E5-413B-B33C-CA78C8FCAA8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B279A-FAB7-4019-8D3C-4786D8F1D5F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867F1-827B-446A-A177-D30C0887F5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802.11-21/1321r0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August 2021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WLAN Sensing procedure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US" sz="2000" dirty="0"/>
              <a:t>2-Aug-21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3592358"/>
              </p:ext>
            </p:extLst>
          </p:nvPr>
        </p:nvGraphicFramePr>
        <p:xfrm>
          <a:off x="517525" y="2667000"/>
          <a:ext cx="8008938" cy="317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35535" imgH="3259976" progId="Word.Document.8">
                  <p:embed/>
                </p:oleObj>
              </mc:Choice>
              <mc:Fallback>
                <p:oleObj name="Document" r:id="rId3" imgW="8235535" imgH="325997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667000"/>
                        <a:ext cx="8008938" cy="31702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17525" y="2209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solidFill>
                  <a:srgbClr val="0E101A"/>
                </a:solidFill>
                <a:effectLst/>
              </a:rPr>
              <a:t>A proposal on how to align the SFD and to be ready to draft the spec</a:t>
            </a:r>
            <a:endParaRPr lang="en-GB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942D4-80CB-4363-89BB-ACDC93677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1039"/>
            <a:ext cx="7770813" cy="463547"/>
          </a:xfrm>
        </p:spPr>
        <p:txBody>
          <a:bodyPr/>
          <a:lstStyle/>
          <a:p>
            <a:r>
              <a:rPr lang="en-US" dirty="0"/>
              <a:t>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06B37-3F48-492C-B06B-8DFB965CF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534399" cy="5029199"/>
          </a:xfrm>
        </p:spPr>
        <p:txBody>
          <a:bodyPr/>
          <a:lstStyle/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Resolve contradictions in the existent SFD text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Introduce the entire </a:t>
            </a:r>
            <a:r>
              <a:rPr lang="en-US" dirty="0"/>
              <a:t>WLAN Sensing procedure</a:t>
            </a:r>
            <a:endParaRPr lang="en-US" dirty="0">
              <a:solidFill>
                <a:schemeClr val="tx1"/>
              </a:solidFill>
            </a:endParaRPr>
          </a:p>
          <a:p>
            <a:pPr marL="857250" lvl="1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Organize the procedure, setup, measurement, and reporting</a:t>
            </a:r>
          </a:p>
          <a:p>
            <a:pPr marL="857250" lvl="1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Present an example of the timeline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Optimize behavior – avoid excessive link accesses  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endParaRPr lang="en-US" altLang="zh-CN" kern="0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F79E3-D6CE-4E51-851E-3CFC9F0EA58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D857A-576F-4AD6-85A3-0E7E37BE479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74405-077E-4121-8A79-AA238D7249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1287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5AF55-3C61-4930-B0D8-6080CA316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Very few about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10456-EAA1-4A48-86C3-971B5A1F7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E101A"/>
                </a:solidFill>
                <a:effectLst/>
              </a:rPr>
              <a:t>We already have the WLAN sensing procedure – keep it as a container of the entire behavior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Phase is an atomic part,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Atomic, this is the part that can no longer be divided. For example, there is no NDPA without NDP.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measurement is not a phase because it contains many parts, and we already have the measurement instance that pretends to cover multiple parts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of phase: polling, NDPA sounding, TF sounding, reporting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E7B90-A78C-4185-B2E3-280265AAB37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C80F9-3A82-43A1-BE7A-B206A093B73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EBC9FE-981E-4B67-8306-9EFAF32C93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6110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2C149-527F-4FE3-B70F-B8C4B33FE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606425"/>
            <a:ext cx="7770813" cy="399489"/>
          </a:xfrm>
        </p:spPr>
        <p:txBody>
          <a:bodyPr/>
          <a:lstStyle/>
          <a:p>
            <a:r>
              <a:rPr lang="en-US" dirty="0"/>
              <a:t>WLAN sensing procedure outline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D83535-0BF5-4004-8F39-98A3CC64A4C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15501E-75D2-4FFC-A78F-E6547327848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3D5042-F73D-4FD2-82EB-A8B94445D2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62ED73-FFF0-440E-AF2F-E98169E4ACA1}"/>
              </a:ext>
            </a:extLst>
          </p:cNvPr>
          <p:cNvSpPr txBox="1"/>
          <p:nvPr/>
        </p:nvSpPr>
        <p:spPr>
          <a:xfrm>
            <a:off x="601662" y="1056700"/>
            <a:ext cx="8229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  <a:latin typeface="+mj-lt"/>
              </a:rPr>
              <a:t>WLAN sensing procedure</a:t>
            </a:r>
            <a:endParaRPr lang="en-US" sz="28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WLAN sensing session setup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WLAN sensing measurement setup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General</a:t>
            </a:r>
            <a:endParaRPr lang="en-US" sz="22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TB sensing measurement setup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Non-TB sensing measurement setup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WLAN sensing measurement instance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General</a:t>
            </a:r>
            <a:endParaRPr lang="en-US" sz="22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TB sensing measurement instance</a:t>
            </a:r>
            <a:endParaRPr lang="en-US" sz="1800" b="1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1943100" lvl="3" indent="-34290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Polling phase</a:t>
            </a:r>
          </a:p>
          <a:p>
            <a:pPr marL="1943100" lvl="3" indent="-34290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NDPA sounding phase</a:t>
            </a:r>
          </a:p>
          <a:p>
            <a:pPr marL="1943100" lvl="3" indent="-34290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TF sounding phase</a:t>
            </a:r>
          </a:p>
          <a:p>
            <a:pPr marL="1943100" lvl="3" indent="-34290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  <a:latin typeface="+mj-lt"/>
              </a:rPr>
              <a:t>Reporting phase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tx1"/>
                </a:solidFill>
                <a:latin typeface="+mj-lt"/>
              </a:rPr>
              <a:t>Non-TB sensing measurement instance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WLAN sensing measurement setup termination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latin typeface="+mj-lt"/>
              </a:rPr>
              <a:t>WLAN sensing session termination</a:t>
            </a:r>
          </a:p>
        </p:txBody>
      </p:sp>
    </p:spTree>
    <p:extLst>
      <p:ext uri="{BB962C8B-B14F-4D97-AF65-F5344CB8AC3E}">
        <p14:creationId xmlns:p14="http://schemas.microsoft.com/office/powerpoint/2010/main" val="3726134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25E65-C7A2-4C91-B79D-690960974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WLAN sensing (SENS) procedure</a:t>
            </a:r>
            <a:endParaRPr lang="en-US" sz="40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883825-6253-4340-B507-551A0242BA5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D4DE0C-986D-4DF5-BC7C-4F33EC952C8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6D0425-B45E-4C4E-AA86-364A1CB54F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F4D75C0-C627-4E6B-ABF1-87C796746A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4160231"/>
            <a:ext cx="3665804" cy="184949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7D3343C-A123-4407-A48E-6D6B6EEF56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94" y="1439310"/>
            <a:ext cx="9144000" cy="2634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394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2FB37-B705-4F3A-8F5A-0DF88C937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TB sensing measurement instance</a:t>
            </a:r>
            <a:br>
              <a:rPr lang="en-US" sz="32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</a:br>
            <a:r>
              <a:rPr lang="en-US" sz="3200" b="1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(examples)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F4489-5BA1-4CAF-920D-E2C92B8D589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D0D46-DDEA-4B51-9BCB-2A79CED5FA8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042C9-6C3B-4588-A222-EC3DFC9C5F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043E78-7953-4473-B11F-3C4D4A227ECC}"/>
              </a:ext>
            </a:extLst>
          </p:cNvPr>
          <p:cNvSpPr txBox="1"/>
          <p:nvPr/>
        </p:nvSpPr>
        <p:spPr>
          <a:xfrm>
            <a:off x="533400" y="3908046"/>
            <a:ext cx="7923213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tx1"/>
                </a:solidFill>
              </a:rPr>
              <a:t>TBD how to define the sounding order, as in example 3 or as in example 4.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tx1"/>
                </a:solidFill>
              </a:rPr>
              <a:t>TBD The polling on reporting phase in example 5 could be addressed to responders other than those involved in the sounding.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tx1"/>
                </a:solidFill>
              </a:rPr>
              <a:t>TBD The reporting phase in example 5 may be separated from the sounding phases.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tx1"/>
                </a:solidFill>
              </a:rPr>
              <a:t>TBD LTF security update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F36C71A-B698-4B9B-85DE-31C1C82464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94" y="1415889"/>
            <a:ext cx="9144000" cy="238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782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A1F7B-20F2-4799-AF39-8B8C8F23D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5D179E-9299-4F4C-8F76-5D99FCF78B3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27219B-3883-4883-9007-04C8411746B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AFC637-8E9D-46EA-9858-B36042799F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C04A0A-8075-4520-B5A0-87A58C754FCA}"/>
              </a:ext>
            </a:extLst>
          </p:cNvPr>
          <p:cNvSpPr txBox="1"/>
          <p:nvPr/>
        </p:nvSpPr>
        <p:spPr>
          <a:xfrm>
            <a:off x="533399" y="2286000"/>
            <a:ext cx="8382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chemeClr val="tx1"/>
                </a:solidFill>
              </a:rPr>
              <a:t>Do you agree to build the SFD in accordance with the outline on slide 5?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645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(9)</Template>
  <TotalTime>74030</TotalTime>
  <Words>382</Words>
  <Application>Microsoft Office PowerPoint</Application>
  <PresentationFormat>On-screen Show (4:3)</PresentationFormat>
  <Paragraphs>74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Document</vt:lpstr>
      <vt:lpstr>WLAN Sensing procedure</vt:lpstr>
      <vt:lpstr>Abstract</vt:lpstr>
      <vt:lpstr>General</vt:lpstr>
      <vt:lpstr>Very few about terminology</vt:lpstr>
      <vt:lpstr>WLAN sensing procedure outline</vt:lpstr>
      <vt:lpstr>WLAN sensing (SENS) procedure</vt:lpstr>
      <vt:lpstr>TB sensing measurement instance (examples)</vt:lpstr>
      <vt:lpstr>SP1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SENS approaches</dc:title>
  <dc:creator>Solomon Trainin</dc:creator>
  <cp:lastModifiedBy>Solomon Trainin1</cp:lastModifiedBy>
  <cp:revision>594</cp:revision>
  <cp:lastPrinted>1601-01-01T00:00:00Z</cp:lastPrinted>
  <dcterms:created xsi:type="dcterms:W3CDTF">2020-11-09T11:09:06Z</dcterms:created>
  <dcterms:modified xsi:type="dcterms:W3CDTF">2021-08-15T08:45:12Z</dcterms:modified>
</cp:coreProperties>
</file>