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256" r:id="rId2"/>
    <p:sldId id="257" r:id="rId3"/>
    <p:sldId id="333" r:id="rId4"/>
    <p:sldId id="258" r:id="rId5"/>
    <p:sldId id="260" r:id="rId6"/>
    <p:sldId id="328" r:id="rId7"/>
    <p:sldId id="261" r:id="rId8"/>
    <p:sldId id="263" r:id="rId9"/>
    <p:sldId id="264" r:id="rId10"/>
    <p:sldId id="265" r:id="rId11"/>
    <p:sldId id="266" r:id="rId12"/>
    <p:sldId id="270" r:id="rId13"/>
    <p:sldId id="330" r:id="rId14"/>
    <p:sldId id="331" r:id="rId15"/>
    <p:sldId id="332" r:id="rId16"/>
    <p:sldId id="267" r:id="rId17"/>
    <p:sldId id="299" r:id="rId18"/>
    <p:sldId id="334" r:id="rId19"/>
    <p:sldId id="335" r:id="rId20"/>
    <p:sldId id="336" r:id="rId21"/>
    <p:sldId id="337" r:id="rId22"/>
    <p:sldId id="338" r:id="rId23"/>
    <p:sldId id="339" r:id="rId24"/>
    <p:sldId id="323" r:id="rId25"/>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275B996-76CE-4B28-8B2D-000DEE091938}" v="15" dt="2021-09-15T23:03:54.39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623" autoAdjust="0"/>
    <p:restoredTop sz="94660"/>
  </p:normalViewPr>
  <p:slideViewPr>
    <p:cSldViewPr>
      <p:cViewPr varScale="1">
        <p:scale>
          <a:sx n="114" d="100"/>
          <a:sy n="114" d="100"/>
        </p:scale>
        <p:origin x="1122"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4" d="100"/>
          <a:sy n="84" d="100"/>
        </p:scale>
        <p:origin x="381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B1F7D363-93F5-4486-BF2B-1DD088418FAC}"/>
    <pc:docChg chg="undo custSel modSld modMainMaster">
      <pc:chgData name="Alfred Asterjadhi" userId="39de57b9-85c0-4fd1-aaac-8ca2b6560ad0" providerId="ADAL" clId="{B1F7D363-93F5-4486-BF2B-1DD088418FAC}" dt="2021-01-12T20:23:08.138" v="741" actId="13926"/>
      <pc:docMkLst>
        <pc:docMk/>
      </pc:docMkLst>
      <pc:sldChg chg="modSp">
        <pc:chgData name="Alfred Asterjadhi" userId="39de57b9-85c0-4fd1-aaac-8ca2b6560ad0" providerId="ADAL" clId="{B1F7D363-93F5-4486-BF2B-1DD088418FAC}" dt="2021-01-12T20:16:02.245" v="652" actId="20577"/>
        <pc:sldMkLst>
          <pc:docMk/>
          <pc:sldMk cId="596865926" sldId="324"/>
        </pc:sldMkLst>
        <pc:spChg chg="mod">
          <ac:chgData name="Alfred Asterjadhi" userId="39de57b9-85c0-4fd1-aaac-8ca2b6560ad0" providerId="ADAL" clId="{B1F7D363-93F5-4486-BF2B-1DD088418FAC}" dt="2021-01-12T19:43:25.808" v="2" actId="13926"/>
          <ac:spMkLst>
            <pc:docMk/>
            <pc:sldMk cId="596865926" sldId="324"/>
            <ac:spMk id="2" creationId="{6A27F32D-AAB2-4E4E-8703-7DB27C650C46}"/>
          </ac:spMkLst>
        </pc:spChg>
        <pc:spChg chg="mod">
          <ac:chgData name="Alfred Asterjadhi" userId="39de57b9-85c0-4fd1-aaac-8ca2b6560ad0" providerId="ADAL" clId="{B1F7D363-93F5-4486-BF2B-1DD088418FAC}" dt="2021-01-12T20:16:02.245" v="652" actId="20577"/>
          <ac:spMkLst>
            <pc:docMk/>
            <pc:sldMk cId="596865926" sldId="324"/>
            <ac:spMk id="3" creationId="{D3245099-458D-4C79-9B1C-5CE8FF5DED80}"/>
          </ac:spMkLst>
        </pc:spChg>
      </pc:sldChg>
      <pc:sldChg chg="modSp">
        <pc:chgData name="Alfred Asterjadhi" userId="39de57b9-85c0-4fd1-aaac-8ca2b6560ad0" providerId="ADAL" clId="{B1F7D363-93F5-4486-BF2B-1DD088418FAC}" dt="2021-01-12T20:23:01.265" v="740" actId="20577"/>
        <pc:sldMkLst>
          <pc:docMk/>
          <pc:sldMk cId="3464474659" sldId="325"/>
        </pc:sldMkLst>
        <pc:spChg chg="mod">
          <ac:chgData name="Alfred Asterjadhi" userId="39de57b9-85c0-4fd1-aaac-8ca2b6560ad0" providerId="ADAL" clId="{B1F7D363-93F5-4486-BF2B-1DD088418FAC}" dt="2021-01-12T19:43:30.381" v="3" actId="13926"/>
          <ac:spMkLst>
            <pc:docMk/>
            <pc:sldMk cId="3464474659" sldId="325"/>
            <ac:spMk id="2" creationId="{11C5C3A7-526B-4152-8A7F-BC9636A70131}"/>
          </ac:spMkLst>
        </pc:spChg>
        <pc:spChg chg="mod">
          <ac:chgData name="Alfred Asterjadhi" userId="39de57b9-85c0-4fd1-aaac-8ca2b6560ad0" providerId="ADAL" clId="{B1F7D363-93F5-4486-BF2B-1DD088418FAC}" dt="2021-01-12T20:23:01.265" v="740" actId="20577"/>
          <ac:spMkLst>
            <pc:docMk/>
            <pc:sldMk cId="3464474659" sldId="325"/>
            <ac:spMk id="3" creationId="{49A6CCA4-296A-475E-8868-A1006DFAF806}"/>
          </ac:spMkLst>
        </pc:spChg>
      </pc:sldChg>
      <pc:sldChg chg="addSp delSp modSp">
        <pc:chgData name="Alfred Asterjadhi" userId="39de57b9-85c0-4fd1-aaac-8ca2b6560ad0" providerId="ADAL" clId="{B1F7D363-93F5-4486-BF2B-1DD088418FAC}" dt="2021-01-12T20:23:08.138" v="741" actId="13926"/>
        <pc:sldMkLst>
          <pc:docMk/>
          <pc:sldMk cId="3263408447" sldId="326"/>
        </pc:sldMkLst>
        <pc:spChg chg="mod">
          <ac:chgData name="Alfred Asterjadhi" userId="39de57b9-85c0-4fd1-aaac-8ca2b6560ad0" providerId="ADAL" clId="{B1F7D363-93F5-4486-BF2B-1DD088418FAC}" dt="2021-01-12T20:23:08.138" v="741" actId="13926"/>
          <ac:spMkLst>
            <pc:docMk/>
            <pc:sldMk cId="3263408447" sldId="326"/>
            <ac:spMk id="2" creationId="{6A27F32D-AAB2-4E4E-8703-7DB27C650C46}"/>
          </ac:spMkLst>
        </pc:spChg>
        <pc:spChg chg="mod">
          <ac:chgData name="Alfred Asterjadhi" userId="39de57b9-85c0-4fd1-aaac-8ca2b6560ad0" providerId="ADAL" clId="{B1F7D363-93F5-4486-BF2B-1DD088418FAC}" dt="2021-01-12T20:22:48.144" v="734" actId="114"/>
          <ac:spMkLst>
            <pc:docMk/>
            <pc:sldMk cId="3263408447" sldId="326"/>
            <ac:spMk id="3" creationId="{D3245099-458D-4C79-9B1C-5CE8FF5DED80}"/>
          </ac:spMkLst>
        </pc:spChg>
        <pc:spChg chg="add del mod">
          <ac:chgData name="Alfred Asterjadhi" userId="39de57b9-85c0-4fd1-aaac-8ca2b6560ad0" providerId="ADAL" clId="{B1F7D363-93F5-4486-BF2B-1DD088418FAC}" dt="2021-01-12T20:22:24.778" v="722"/>
          <ac:spMkLst>
            <pc:docMk/>
            <pc:sldMk cId="3263408447" sldId="326"/>
            <ac:spMk id="10" creationId="{BA7F06A4-B04C-4FDB-8DB5-640E86409CC0}"/>
          </ac:spMkLst>
        </pc:spChg>
        <pc:spChg chg="add del mod">
          <ac:chgData name="Alfred Asterjadhi" userId="39de57b9-85c0-4fd1-aaac-8ca2b6560ad0" providerId="ADAL" clId="{B1F7D363-93F5-4486-BF2B-1DD088418FAC}" dt="2021-01-12T20:22:24.778" v="722"/>
          <ac:spMkLst>
            <pc:docMk/>
            <pc:sldMk cId="3263408447" sldId="326"/>
            <ac:spMk id="11" creationId="{81998C12-6C4B-4951-9B20-306C84C23C59}"/>
          </ac:spMkLst>
        </pc:spChg>
        <pc:spChg chg="add del mod">
          <ac:chgData name="Alfred Asterjadhi" userId="39de57b9-85c0-4fd1-aaac-8ca2b6560ad0" providerId="ADAL" clId="{B1F7D363-93F5-4486-BF2B-1DD088418FAC}" dt="2021-01-12T20:22:24.778" v="722"/>
          <ac:spMkLst>
            <pc:docMk/>
            <pc:sldMk cId="3263408447" sldId="326"/>
            <ac:spMk id="12" creationId="{5A9865D0-EA6B-4AA8-8C02-EA91D1891054}"/>
          </ac:spMkLst>
        </pc:spChg>
        <pc:spChg chg="add del mod">
          <ac:chgData name="Alfred Asterjadhi" userId="39de57b9-85c0-4fd1-aaac-8ca2b6560ad0" providerId="ADAL" clId="{B1F7D363-93F5-4486-BF2B-1DD088418FAC}" dt="2021-01-12T20:22:24.778" v="722"/>
          <ac:spMkLst>
            <pc:docMk/>
            <pc:sldMk cId="3263408447" sldId="326"/>
            <ac:spMk id="13" creationId="{DA8241CB-9FF8-46EB-B937-B3DD688CE592}"/>
          </ac:spMkLst>
        </pc:spChg>
        <pc:spChg chg="add del mod">
          <ac:chgData name="Alfred Asterjadhi" userId="39de57b9-85c0-4fd1-aaac-8ca2b6560ad0" providerId="ADAL" clId="{B1F7D363-93F5-4486-BF2B-1DD088418FAC}" dt="2021-01-12T20:22:24.778" v="722"/>
          <ac:spMkLst>
            <pc:docMk/>
            <pc:sldMk cId="3263408447" sldId="326"/>
            <ac:spMk id="14" creationId="{29481196-0698-49CC-9F6B-918B2C592B12}"/>
          </ac:spMkLst>
        </pc:spChg>
        <pc:graphicFrameChg chg="add del">
          <ac:chgData name="Alfred Asterjadhi" userId="39de57b9-85c0-4fd1-aaac-8ca2b6560ad0" providerId="ADAL" clId="{B1F7D363-93F5-4486-BF2B-1DD088418FAC}" dt="2021-01-12T20:16:59.645" v="678"/>
          <ac:graphicFrameMkLst>
            <pc:docMk/>
            <pc:sldMk cId="3263408447" sldId="326"/>
            <ac:graphicFrameMk id="7" creationId="{2DDBF858-095C-4B42-B22B-FB0C37118CDD}"/>
          </ac:graphicFrameMkLst>
        </pc:graphicFrameChg>
        <pc:graphicFrameChg chg="add del">
          <ac:chgData name="Alfred Asterjadhi" userId="39de57b9-85c0-4fd1-aaac-8ca2b6560ad0" providerId="ADAL" clId="{B1F7D363-93F5-4486-BF2B-1DD088418FAC}" dt="2021-01-12T20:17:04.083" v="680"/>
          <ac:graphicFrameMkLst>
            <pc:docMk/>
            <pc:sldMk cId="3263408447" sldId="326"/>
            <ac:graphicFrameMk id="8" creationId="{62C3C5A7-5014-446E-AAA0-BF06DB6F0AFC}"/>
          </ac:graphicFrameMkLst>
        </pc:graphicFrameChg>
        <pc:graphicFrameChg chg="add del">
          <ac:chgData name="Alfred Asterjadhi" userId="39de57b9-85c0-4fd1-aaac-8ca2b6560ad0" providerId="ADAL" clId="{B1F7D363-93F5-4486-BF2B-1DD088418FAC}" dt="2021-01-12T20:18:00.638" v="688"/>
          <ac:graphicFrameMkLst>
            <pc:docMk/>
            <pc:sldMk cId="3263408447" sldId="326"/>
            <ac:graphicFrameMk id="9" creationId="{259E774A-3FF7-48C2-9E04-D3DB18DC22E4}"/>
          </ac:graphicFrameMkLst>
        </pc:graphicFrameChg>
      </pc:sldChg>
      <pc:sldChg chg="addSp delSp modSp">
        <pc:chgData name="Alfred Asterjadhi" userId="39de57b9-85c0-4fd1-aaac-8ca2b6560ad0" providerId="ADAL" clId="{B1F7D363-93F5-4486-BF2B-1DD088418FAC}" dt="2021-01-12T20:03:57.713" v="571" actId="13926"/>
        <pc:sldMkLst>
          <pc:docMk/>
          <pc:sldMk cId="1491866732" sldId="327"/>
        </pc:sldMkLst>
        <pc:spChg chg="mod">
          <ac:chgData name="Alfred Asterjadhi" userId="39de57b9-85c0-4fd1-aaac-8ca2b6560ad0" providerId="ADAL" clId="{B1F7D363-93F5-4486-BF2B-1DD088418FAC}" dt="2021-01-12T20:03:57.713" v="571" actId="13926"/>
          <ac:spMkLst>
            <pc:docMk/>
            <pc:sldMk cId="1491866732" sldId="327"/>
            <ac:spMk id="2" creationId="{11C5C3A7-526B-4152-8A7F-BC9636A70131}"/>
          </ac:spMkLst>
        </pc:spChg>
        <pc:spChg chg="mod">
          <ac:chgData name="Alfred Asterjadhi" userId="39de57b9-85c0-4fd1-aaac-8ca2b6560ad0" providerId="ADAL" clId="{B1F7D363-93F5-4486-BF2B-1DD088418FAC}" dt="2021-01-12T20:01:42.474" v="430" actId="14100"/>
          <ac:spMkLst>
            <pc:docMk/>
            <pc:sldMk cId="1491866732" sldId="327"/>
            <ac:spMk id="3" creationId="{49A6CCA4-296A-475E-8868-A1006DFAF806}"/>
          </ac:spMkLst>
        </pc:spChg>
        <pc:graphicFrameChg chg="add del">
          <ac:chgData name="Alfred Asterjadhi" userId="39de57b9-85c0-4fd1-aaac-8ca2b6560ad0" providerId="ADAL" clId="{B1F7D363-93F5-4486-BF2B-1DD088418FAC}" dt="2021-01-12T19:46:55.678" v="104"/>
          <ac:graphicFrameMkLst>
            <pc:docMk/>
            <pc:sldMk cId="1491866732" sldId="327"/>
            <ac:graphicFrameMk id="7" creationId="{F99D8EBC-84F6-4CEB-8E80-561565B5F0F6}"/>
          </ac:graphicFrameMkLst>
        </pc:graphicFrameChg>
        <pc:graphicFrameChg chg="add del">
          <ac:chgData name="Alfred Asterjadhi" userId="39de57b9-85c0-4fd1-aaac-8ca2b6560ad0" providerId="ADAL" clId="{B1F7D363-93F5-4486-BF2B-1DD088418FAC}" dt="2021-01-12T19:46:58.574" v="106"/>
          <ac:graphicFrameMkLst>
            <pc:docMk/>
            <pc:sldMk cId="1491866732" sldId="327"/>
            <ac:graphicFrameMk id="8" creationId="{914D05AF-B30F-4409-8D9C-54ACDA1CA682}"/>
          </ac:graphicFrameMkLst>
        </pc:graphicFrameChg>
        <pc:graphicFrameChg chg="add del">
          <ac:chgData name="Alfred Asterjadhi" userId="39de57b9-85c0-4fd1-aaac-8ca2b6560ad0" providerId="ADAL" clId="{B1F7D363-93F5-4486-BF2B-1DD088418FAC}" dt="2021-01-12T19:47:02.628" v="108"/>
          <ac:graphicFrameMkLst>
            <pc:docMk/>
            <pc:sldMk cId="1491866732" sldId="327"/>
            <ac:graphicFrameMk id="9" creationId="{ABE3F430-6BD4-4E37-83B2-FC507B05EAD5}"/>
          </ac:graphicFrameMkLst>
        </pc:graphicFrameChg>
        <pc:graphicFrameChg chg="add del">
          <ac:chgData name="Alfred Asterjadhi" userId="39de57b9-85c0-4fd1-aaac-8ca2b6560ad0" providerId="ADAL" clId="{B1F7D363-93F5-4486-BF2B-1DD088418FAC}" dt="2021-01-12T19:49:40.095" v="171"/>
          <ac:graphicFrameMkLst>
            <pc:docMk/>
            <pc:sldMk cId="1491866732" sldId="327"/>
            <ac:graphicFrameMk id="10" creationId="{8B6414F3-5B95-41C8-8E2E-70FD81F41957}"/>
          </ac:graphicFrameMkLst>
        </pc:graphicFrameChg>
      </pc:sldChg>
      <pc:sldMasterChg chg="modSp">
        <pc:chgData name="Alfred Asterjadhi" userId="39de57b9-85c0-4fd1-aaac-8ca2b6560ad0" providerId="ADAL" clId="{B1F7D363-93F5-4486-BF2B-1DD088418FAC}" dt="2021-01-12T19:43:11.477" v="1" actId="20577"/>
        <pc:sldMasterMkLst>
          <pc:docMk/>
          <pc:sldMasterMk cId="0" sldId="2147483648"/>
        </pc:sldMasterMkLst>
        <pc:spChg chg="mod">
          <ac:chgData name="Alfred Asterjadhi" userId="39de57b9-85c0-4fd1-aaac-8ca2b6560ad0" providerId="ADAL" clId="{B1F7D363-93F5-4486-BF2B-1DD088418FAC}" dt="2021-01-12T19:43:11.47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F11602D0-6CEF-4FD2-BA2B-4D6A45C70ADB}"/>
    <pc:docChg chg="custSel modSld modMainMaster">
      <pc:chgData name="Alfred Asterjadhi" userId="39de57b9-85c0-4fd1-aaac-8ca2b6560ad0" providerId="ADAL" clId="{F11602D0-6CEF-4FD2-BA2B-4D6A45C70ADB}" dt="2021-03-12T18:00:44.773" v="196" actId="6549"/>
      <pc:docMkLst>
        <pc:docMk/>
      </pc:docMkLst>
      <pc:sldChg chg="modSp mod">
        <pc:chgData name="Alfred Asterjadhi" userId="39de57b9-85c0-4fd1-aaac-8ca2b6560ad0" providerId="ADAL" clId="{F11602D0-6CEF-4FD2-BA2B-4D6A45C70ADB}" dt="2021-03-12T18:00:44.773" v="196" actId="6549"/>
        <pc:sldMkLst>
          <pc:docMk/>
          <pc:sldMk cId="1716082287" sldId="337"/>
        </pc:sldMkLst>
        <pc:spChg chg="mod">
          <ac:chgData name="Alfred Asterjadhi" userId="39de57b9-85c0-4fd1-aaac-8ca2b6560ad0" providerId="ADAL" clId="{F11602D0-6CEF-4FD2-BA2B-4D6A45C70ADB}" dt="2021-03-12T18:00:44.773" v="196" actId="6549"/>
          <ac:spMkLst>
            <pc:docMk/>
            <pc:sldMk cId="1716082287" sldId="337"/>
            <ac:spMk id="3" creationId="{49A6CCA4-296A-475E-8868-A1006DFAF806}"/>
          </ac:spMkLst>
        </pc:spChg>
      </pc:sldChg>
      <pc:sldMasterChg chg="modSp mod">
        <pc:chgData name="Alfred Asterjadhi" userId="39de57b9-85c0-4fd1-aaac-8ca2b6560ad0" providerId="ADAL" clId="{F11602D0-6CEF-4FD2-BA2B-4D6A45C70ADB}" dt="2021-03-12T15:54:54.467" v="1" actId="6549"/>
        <pc:sldMasterMkLst>
          <pc:docMk/>
          <pc:sldMasterMk cId="0" sldId="2147483648"/>
        </pc:sldMasterMkLst>
        <pc:spChg chg="mod">
          <ac:chgData name="Alfred Asterjadhi" userId="39de57b9-85c0-4fd1-aaac-8ca2b6560ad0" providerId="ADAL" clId="{F11602D0-6CEF-4FD2-BA2B-4D6A45C70ADB}" dt="2021-03-12T15:54:54.467" v="1" actId="6549"/>
          <ac:spMkLst>
            <pc:docMk/>
            <pc:sldMasterMk cId="0" sldId="2147483648"/>
            <ac:spMk id="10" creationId="{00000000-0000-0000-0000-000000000000}"/>
          </ac:spMkLst>
        </pc:spChg>
      </pc:sldMasterChg>
    </pc:docChg>
  </pc:docChgLst>
  <pc:docChgLst>
    <pc:chgData name="Alfred Asterjadhi" userId="39de57b9-85c0-4fd1-aaac-8ca2b6560ad0" providerId="ADAL" clId="{5995F158-5115-451C-800B-B16CD4CF2D0F}"/>
    <pc:docChg chg="undo redo custSel modSld modMainMaster">
      <pc:chgData name="Alfred Asterjadhi" userId="39de57b9-85c0-4fd1-aaac-8ca2b6560ad0" providerId="ADAL" clId="{5995F158-5115-451C-800B-B16CD4CF2D0F}" dt="2021-09-14T17:33:00.445" v="223" actId="6549"/>
      <pc:docMkLst>
        <pc:docMk/>
      </pc:docMkLst>
      <pc:sldChg chg="modSp mod">
        <pc:chgData name="Alfred Asterjadhi" userId="39de57b9-85c0-4fd1-aaac-8ca2b6560ad0" providerId="ADAL" clId="{5995F158-5115-451C-800B-B16CD4CF2D0F}" dt="2021-09-14T16:33:05.719" v="130" actId="20577"/>
        <pc:sldMkLst>
          <pc:docMk/>
          <pc:sldMk cId="2436815634" sldId="265"/>
        </pc:sldMkLst>
        <pc:spChg chg="mod">
          <ac:chgData name="Alfred Asterjadhi" userId="39de57b9-85c0-4fd1-aaac-8ca2b6560ad0" providerId="ADAL" clId="{5995F158-5115-451C-800B-B16CD4CF2D0F}" dt="2021-09-14T16:33:05.719" v="130" actId="20577"/>
          <ac:spMkLst>
            <pc:docMk/>
            <pc:sldMk cId="2436815634" sldId="265"/>
            <ac:spMk id="3" creationId="{00000000-0000-0000-0000-000000000000}"/>
          </ac:spMkLst>
        </pc:spChg>
      </pc:sldChg>
      <pc:sldChg chg="modSp mod">
        <pc:chgData name="Alfred Asterjadhi" userId="39de57b9-85c0-4fd1-aaac-8ca2b6560ad0" providerId="ADAL" clId="{5995F158-5115-451C-800B-B16CD4CF2D0F}" dt="2021-09-14T01:53:57.211" v="18" actId="207"/>
        <pc:sldMkLst>
          <pc:docMk/>
          <pc:sldMk cId="1706072776" sldId="334"/>
        </pc:sldMkLst>
        <pc:spChg chg="mod">
          <ac:chgData name="Alfred Asterjadhi" userId="39de57b9-85c0-4fd1-aaac-8ca2b6560ad0" providerId="ADAL" clId="{5995F158-5115-451C-800B-B16CD4CF2D0F}" dt="2021-09-14T01:52:08.950" v="10" actId="13926"/>
          <ac:spMkLst>
            <pc:docMk/>
            <pc:sldMk cId="1706072776" sldId="334"/>
            <ac:spMk id="2" creationId="{B6840888-B1D3-4EE4-984D-AE2D4FD8C6BF}"/>
          </ac:spMkLst>
        </pc:spChg>
        <pc:spChg chg="mod">
          <ac:chgData name="Alfred Asterjadhi" userId="39de57b9-85c0-4fd1-aaac-8ca2b6560ad0" providerId="ADAL" clId="{5995F158-5115-451C-800B-B16CD4CF2D0F}" dt="2021-09-14T01:53:57.211" v="18" actId="207"/>
          <ac:spMkLst>
            <pc:docMk/>
            <pc:sldMk cId="1706072776" sldId="334"/>
            <ac:spMk id="3" creationId="{977FA593-1C2D-4B4C-B4B8-9841BC70A2D7}"/>
          </ac:spMkLst>
        </pc:spChg>
      </pc:sldChg>
      <pc:sldChg chg="modSp mod">
        <pc:chgData name="Alfred Asterjadhi" userId="39de57b9-85c0-4fd1-aaac-8ca2b6560ad0" providerId="ADAL" clId="{5995F158-5115-451C-800B-B16CD4CF2D0F}" dt="2021-09-14T01:55:19.295" v="30" actId="207"/>
        <pc:sldMkLst>
          <pc:docMk/>
          <pc:sldMk cId="2327388640" sldId="335"/>
        </pc:sldMkLst>
        <pc:spChg chg="mod">
          <ac:chgData name="Alfred Asterjadhi" userId="39de57b9-85c0-4fd1-aaac-8ca2b6560ad0" providerId="ADAL" clId="{5995F158-5115-451C-800B-B16CD4CF2D0F}" dt="2021-09-13T23:13:44.327" v="0" actId="13926"/>
          <ac:spMkLst>
            <pc:docMk/>
            <pc:sldMk cId="2327388640" sldId="335"/>
            <ac:spMk id="2" creationId="{4B5F0D0E-8BB7-48AB-9160-728B8B3399A2}"/>
          </ac:spMkLst>
        </pc:spChg>
        <pc:spChg chg="mod">
          <ac:chgData name="Alfred Asterjadhi" userId="39de57b9-85c0-4fd1-aaac-8ca2b6560ad0" providerId="ADAL" clId="{5995F158-5115-451C-800B-B16CD4CF2D0F}" dt="2021-09-14T01:55:19.295" v="30" actId="207"/>
          <ac:spMkLst>
            <pc:docMk/>
            <pc:sldMk cId="2327388640" sldId="335"/>
            <ac:spMk id="3" creationId="{DFB0BA47-D7B6-4F95-932E-A7AA615BC440}"/>
          </ac:spMkLst>
        </pc:spChg>
      </pc:sldChg>
      <pc:sldChg chg="addSp delSp modSp mod">
        <pc:chgData name="Alfred Asterjadhi" userId="39de57b9-85c0-4fd1-aaac-8ca2b6560ad0" providerId="ADAL" clId="{5995F158-5115-451C-800B-B16CD4CF2D0F}" dt="2021-09-14T17:33:00.445" v="223" actId="6549"/>
        <pc:sldMkLst>
          <pc:docMk/>
          <pc:sldMk cId="3857707522" sldId="336"/>
        </pc:sldMkLst>
        <pc:spChg chg="mod">
          <ac:chgData name="Alfred Asterjadhi" userId="39de57b9-85c0-4fd1-aaac-8ca2b6560ad0" providerId="ADAL" clId="{5995F158-5115-451C-800B-B16CD4CF2D0F}" dt="2021-09-14T17:33:00.445" v="223" actId="6549"/>
          <ac:spMkLst>
            <pc:docMk/>
            <pc:sldMk cId="3857707522" sldId="336"/>
            <ac:spMk id="3" creationId="{5F2B61AD-90EC-4D19-B28B-7FC2B47F9A7B}"/>
          </ac:spMkLst>
        </pc:spChg>
        <pc:graphicFrameChg chg="add del mod">
          <ac:chgData name="Alfred Asterjadhi" userId="39de57b9-85c0-4fd1-aaac-8ca2b6560ad0" providerId="ADAL" clId="{5995F158-5115-451C-800B-B16CD4CF2D0F}" dt="2021-09-14T01:59:47.925" v="82"/>
          <ac:graphicFrameMkLst>
            <pc:docMk/>
            <pc:sldMk cId="3857707522" sldId="336"/>
            <ac:graphicFrameMk id="7" creationId="{084428F8-4425-4B3A-82B0-F49DFE1AE303}"/>
          </ac:graphicFrameMkLst>
        </pc:graphicFrameChg>
        <pc:graphicFrameChg chg="add del mod">
          <ac:chgData name="Alfred Asterjadhi" userId="39de57b9-85c0-4fd1-aaac-8ca2b6560ad0" providerId="ADAL" clId="{5995F158-5115-451C-800B-B16CD4CF2D0F}" dt="2021-09-14T17:00:20.341" v="136"/>
          <ac:graphicFrameMkLst>
            <pc:docMk/>
            <pc:sldMk cId="3857707522" sldId="336"/>
            <ac:graphicFrameMk id="7" creationId="{A5DF278C-59EC-47E7-BCFC-A9A80BA331E0}"/>
          </ac:graphicFrameMkLst>
        </pc:graphicFrameChg>
      </pc:sldChg>
      <pc:sldChg chg="modSp mod">
        <pc:chgData name="Alfred Asterjadhi" userId="39de57b9-85c0-4fd1-aaac-8ca2b6560ad0" providerId="ADAL" clId="{5995F158-5115-451C-800B-B16CD4CF2D0F}" dt="2021-09-14T01:52:42.564" v="15" actId="20577"/>
        <pc:sldMkLst>
          <pc:docMk/>
          <pc:sldMk cId="758807830" sldId="337"/>
        </pc:sldMkLst>
        <pc:spChg chg="mod">
          <ac:chgData name="Alfred Asterjadhi" userId="39de57b9-85c0-4fd1-aaac-8ca2b6560ad0" providerId="ADAL" clId="{5995F158-5115-451C-800B-B16CD4CF2D0F}" dt="2021-09-14T01:52:42.564" v="15" actId="20577"/>
          <ac:spMkLst>
            <pc:docMk/>
            <pc:sldMk cId="758807830" sldId="337"/>
            <ac:spMk id="3" creationId="{3E688F76-5448-4A89-90E8-057B393044A9}"/>
          </ac:spMkLst>
        </pc:spChg>
      </pc:sldChg>
      <pc:sldChg chg="modSp mod">
        <pc:chgData name="Alfred Asterjadhi" userId="39de57b9-85c0-4fd1-aaac-8ca2b6560ad0" providerId="ADAL" clId="{5995F158-5115-451C-800B-B16CD4CF2D0F}" dt="2021-09-14T01:54:55.612" v="28" actId="3626"/>
        <pc:sldMkLst>
          <pc:docMk/>
          <pc:sldMk cId="1452931425" sldId="338"/>
        </pc:sldMkLst>
        <pc:spChg chg="mod">
          <ac:chgData name="Alfred Asterjadhi" userId="39de57b9-85c0-4fd1-aaac-8ca2b6560ad0" providerId="ADAL" clId="{5995F158-5115-451C-800B-B16CD4CF2D0F}" dt="2021-09-14T01:54:55.612" v="28" actId="3626"/>
          <ac:spMkLst>
            <pc:docMk/>
            <pc:sldMk cId="1452931425" sldId="338"/>
            <ac:spMk id="3" creationId="{7A07C496-B89B-4C4A-AB05-4B77C714DCC4}"/>
          </ac:spMkLst>
        </pc:spChg>
      </pc:sldChg>
      <pc:sldMasterChg chg="modSp mod">
        <pc:chgData name="Alfred Asterjadhi" userId="39de57b9-85c0-4fd1-aaac-8ca2b6560ad0" providerId="ADAL" clId="{5995F158-5115-451C-800B-B16CD4CF2D0F}" dt="2021-09-14T16:53:58.670" v="132" actId="20577"/>
        <pc:sldMasterMkLst>
          <pc:docMk/>
          <pc:sldMasterMk cId="0" sldId="2147483648"/>
        </pc:sldMasterMkLst>
        <pc:spChg chg="mod">
          <ac:chgData name="Alfred Asterjadhi" userId="39de57b9-85c0-4fd1-aaac-8ca2b6560ad0" providerId="ADAL" clId="{5995F158-5115-451C-800B-B16CD4CF2D0F}" dt="2021-09-14T16:53:58.670" v="132" actId="20577"/>
          <ac:spMkLst>
            <pc:docMk/>
            <pc:sldMasterMk cId="0" sldId="2147483648"/>
            <ac:spMk id="10" creationId="{00000000-0000-0000-0000-000000000000}"/>
          </ac:spMkLst>
        </pc:spChg>
      </pc:sldMasterChg>
    </pc:docChg>
  </pc:docChgLst>
  <pc:docChgLst>
    <pc:chgData name="Alfred Asterjadhi" userId="39de57b9-85c0-4fd1-aaac-8ca2b6560ad0" providerId="ADAL" clId="{6ED91C3A-8236-47BF-8990-E5AC15808997}"/>
    <pc:docChg chg="undo custSel addSld modSld modMainMaster">
      <pc:chgData name="Alfred Asterjadhi" userId="39de57b9-85c0-4fd1-aaac-8ca2b6560ad0" providerId="ADAL" clId="{6ED91C3A-8236-47BF-8990-E5AC15808997}" dt="2021-03-10T16:42:45.791" v="779" actId="6549"/>
      <pc:docMkLst>
        <pc:docMk/>
      </pc:docMkLst>
      <pc:sldChg chg="modSp mod">
        <pc:chgData name="Alfred Asterjadhi" userId="39de57b9-85c0-4fd1-aaac-8ca2b6560ad0" providerId="ADAL" clId="{6ED91C3A-8236-47BF-8990-E5AC15808997}" dt="2021-03-09T21:29:04.461" v="176" actId="20577"/>
        <pc:sldMkLst>
          <pc:docMk/>
          <pc:sldMk cId="596865926" sldId="324"/>
        </pc:sldMkLst>
        <pc:spChg chg="mod">
          <ac:chgData name="Alfred Asterjadhi" userId="39de57b9-85c0-4fd1-aaac-8ca2b6560ad0" providerId="ADAL" clId="{6ED91C3A-8236-47BF-8990-E5AC15808997}" dt="2021-03-09T21:29:04.461" v="176" actId="20577"/>
          <ac:spMkLst>
            <pc:docMk/>
            <pc:sldMk cId="596865926" sldId="324"/>
            <ac:spMk id="3" creationId="{D3245099-458D-4C79-9B1C-5CE8FF5DED80}"/>
          </ac:spMkLst>
        </pc:spChg>
      </pc:sldChg>
      <pc:sldChg chg="addSp delSp modSp mod">
        <pc:chgData name="Alfred Asterjadhi" userId="39de57b9-85c0-4fd1-aaac-8ca2b6560ad0" providerId="ADAL" clId="{6ED91C3A-8236-47BF-8990-E5AC15808997}" dt="2021-03-09T21:42:49.897" v="348" actId="20577"/>
        <pc:sldMkLst>
          <pc:docMk/>
          <pc:sldMk cId="3248079768" sldId="334"/>
        </pc:sldMkLst>
        <pc:spChg chg="mod">
          <ac:chgData name="Alfred Asterjadhi" userId="39de57b9-85c0-4fd1-aaac-8ca2b6560ad0" providerId="ADAL" clId="{6ED91C3A-8236-47BF-8990-E5AC15808997}" dt="2021-03-09T21:42:49.897" v="348" actId="20577"/>
          <ac:spMkLst>
            <pc:docMk/>
            <pc:sldMk cId="3248079768" sldId="334"/>
            <ac:spMk id="3" creationId="{D3245099-458D-4C79-9B1C-5CE8FF5DED80}"/>
          </ac:spMkLst>
        </pc:spChg>
        <pc:graphicFrameChg chg="add del mod">
          <ac:chgData name="Alfred Asterjadhi" userId="39de57b9-85c0-4fd1-aaac-8ca2b6560ad0" providerId="ADAL" clId="{6ED91C3A-8236-47BF-8990-E5AC15808997}" dt="2021-03-09T21:36:54.153" v="210"/>
          <ac:graphicFrameMkLst>
            <pc:docMk/>
            <pc:sldMk cId="3248079768" sldId="334"/>
            <ac:graphicFrameMk id="7" creationId="{C00F9C32-0B81-455A-89B1-436DE63C553D}"/>
          </ac:graphicFrameMkLst>
        </pc:graphicFrameChg>
      </pc:sldChg>
      <pc:sldChg chg="modSp mod">
        <pc:chgData name="Alfred Asterjadhi" userId="39de57b9-85c0-4fd1-aaac-8ca2b6560ad0" providerId="ADAL" clId="{6ED91C3A-8236-47BF-8990-E5AC15808997}" dt="2021-03-10T16:41:44.604" v="776" actId="20577"/>
        <pc:sldMkLst>
          <pc:docMk/>
          <pc:sldMk cId="2631687367" sldId="336"/>
        </pc:sldMkLst>
        <pc:spChg chg="mod">
          <ac:chgData name="Alfred Asterjadhi" userId="39de57b9-85c0-4fd1-aaac-8ca2b6560ad0" providerId="ADAL" clId="{6ED91C3A-8236-47BF-8990-E5AC15808997}" dt="2021-03-10T16:14:50.537" v="698" actId="13926"/>
          <ac:spMkLst>
            <pc:docMk/>
            <pc:sldMk cId="2631687367" sldId="336"/>
            <ac:spMk id="2" creationId="{11C5C3A7-526B-4152-8A7F-BC9636A70131}"/>
          </ac:spMkLst>
        </pc:spChg>
        <pc:spChg chg="mod">
          <ac:chgData name="Alfred Asterjadhi" userId="39de57b9-85c0-4fd1-aaac-8ca2b6560ad0" providerId="ADAL" clId="{6ED91C3A-8236-47BF-8990-E5AC15808997}" dt="2021-03-10T16:41:44.604" v="776" actId="20577"/>
          <ac:spMkLst>
            <pc:docMk/>
            <pc:sldMk cId="2631687367" sldId="336"/>
            <ac:spMk id="3" creationId="{49A6CCA4-296A-475E-8868-A1006DFAF806}"/>
          </ac:spMkLst>
        </pc:spChg>
      </pc:sldChg>
      <pc:sldChg chg="modSp mod">
        <pc:chgData name="Alfred Asterjadhi" userId="39de57b9-85c0-4fd1-aaac-8ca2b6560ad0" providerId="ADAL" clId="{6ED91C3A-8236-47BF-8990-E5AC15808997}" dt="2021-03-10T16:42:45.791" v="779" actId="6549"/>
        <pc:sldMkLst>
          <pc:docMk/>
          <pc:sldMk cId="1716082287" sldId="337"/>
        </pc:sldMkLst>
        <pc:spChg chg="mod">
          <ac:chgData name="Alfred Asterjadhi" userId="39de57b9-85c0-4fd1-aaac-8ca2b6560ad0" providerId="ADAL" clId="{6ED91C3A-8236-47BF-8990-E5AC15808997}" dt="2021-03-10T16:42:30.035" v="777" actId="13926"/>
          <ac:spMkLst>
            <pc:docMk/>
            <pc:sldMk cId="1716082287" sldId="337"/>
            <ac:spMk id="2" creationId="{11C5C3A7-526B-4152-8A7F-BC9636A70131}"/>
          </ac:spMkLst>
        </pc:spChg>
        <pc:spChg chg="mod">
          <ac:chgData name="Alfred Asterjadhi" userId="39de57b9-85c0-4fd1-aaac-8ca2b6560ad0" providerId="ADAL" clId="{6ED91C3A-8236-47BF-8990-E5AC15808997}" dt="2021-03-10T16:42:45.791" v="779" actId="6549"/>
          <ac:spMkLst>
            <pc:docMk/>
            <pc:sldMk cId="1716082287" sldId="337"/>
            <ac:spMk id="3" creationId="{49A6CCA4-296A-475E-8868-A1006DFAF806}"/>
          </ac:spMkLst>
        </pc:spChg>
      </pc:sldChg>
      <pc:sldChg chg="addSp delSp modSp add mod">
        <pc:chgData name="Alfred Asterjadhi" userId="39de57b9-85c0-4fd1-aaac-8ca2b6560ad0" providerId="ADAL" clId="{6ED91C3A-8236-47BF-8990-E5AC15808997}" dt="2021-03-09T21:33:59.622" v="199" actId="20577"/>
        <pc:sldMkLst>
          <pc:docMk/>
          <pc:sldMk cId="1494284795" sldId="338"/>
        </pc:sldMkLst>
        <pc:spChg chg="mod">
          <ac:chgData name="Alfred Asterjadhi" userId="39de57b9-85c0-4fd1-aaac-8ca2b6560ad0" providerId="ADAL" clId="{6ED91C3A-8236-47BF-8990-E5AC15808997}" dt="2021-03-09T21:33:48.838" v="197" actId="20577"/>
          <ac:spMkLst>
            <pc:docMk/>
            <pc:sldMk cId="1494284795" sldId="338"/>
            <ac:spMk id="2" creationId="{6A27F32D-AAB2-4E4E-8703-7DB27C650C46}"/>
          </ac:spMkLst>
        </pc:spChg>
        <pc:spChg chg="mod">
          <ac:chgData name="Alfred Asterjadhi" userId="39de57b9-85c0-4fd1-aaac-8ca2b6560ad0" providerId="ADAL" clId="{6ED91C3A-8236-47BF-8990-E5AC15808997}" dt="2021-03-09T21:33:59.622" v="199" actId="20577"/>
          <ac:spMkLst>
            <pc:docMk/>
            <pc:sldMk cId="1494284795" sldId="338"/>
            <ac:spMk id="3" creationId="{D3245099-458D-4C79-9B1C-5CE8FF5DED80}"/>
          </ac:spMkLst>
        </pc:spChg>
        <pc:spChg chg="mod">
          <ac:chgData name="Alfred Asterjadhi" userId="39de57b9-85c0-4fd1-aaac-8ca2b6560ad0" providerId="ADAL" clId="{6ED91C3A-8236-47BF-8990-E5AC15808997}" dt="2021-03-09T21:06:48.626" v="132"/>
          <ac:spMkLst>
            <pc:docMk/>
            <pc:sldMk cId="1494284795" sldId="338"/>
            <ac:spMk id="4" creationId="{C48B5450-79DE-4FD5-B875-2721391F53AB}"/>
          </ac:spMkLst>
        </pc:spChg>
        <pc:spChg chg="mod">
          <ac:chgData name="Alfred Asterjadhi" userId="39de57b9-85c0-4fd1-aaac-8ca2b6560ad0" providerId="ADAL" clId="{6ED91C3A-8236-47BF-8990-E5AC15808997}" dt="2021-03-09T21:06:48.626" v="132"/>
          <ac:spMkLst>
            <pc:docMk/>
            <pc:sldMk cId="1494284795" sldId="338"/>
            <ac:spMk id="5" creationId="{2E17BC8C-45E1-41C0-8FDF-C0C228CB6AEC}"/>
          </ac:spMkLst>
        </pc:spChg>
        <pc:spChg chg="mod">
          <ac:chgData name="Alfred Asterjadhi" userId="39de57b9-85c0-4fd1-aaac-8ca2b6560ad0" providerId="ADAL" clId="{6ED91C3A-8236-47BF-8990-E5AC15808997}" dt="2021-03-09T21:06:48.626" v="132"/>
          <ac:spMkLst>
            <pc:docMk/>
            <pc:sldMk cId="1494284795" sldId="338"/>
            <ac:spMk id="6" creationId="{60A28A1F-2074-47CF-9F71-6D0F8F0D15FE}"/>
          </ac:spMkLst>
        </pc:spChg>
        <pc:spChg chg="add del mod">
          <ac:chgData name="Alfred Asterjadhi" userId="39de57b9-85c0-4fd1-aaac-8ca2b6560ad0" providerId="ADAL" clId="{6ED91C3A-8236-47BF-8990-E5AC15808997}" dt="2021-03-09T21:06:48.626" v="132"/>
          <ac:spMkLst>
            <pc:docMk/>
            <pc:sldMk cId="1494284795" sldId="338"/>
            <ac:spMk id="7" creationId="{8CFDAD00-3E0F-4B64-8E5D-7E99F0CE9A3B}"/>
          </ac:spMkLst>
        </pc:spChg>
        <pc:spChg chg="add del mod">
          <ac:chgData name="Alfred Asterjadhi" userId="39de57b9-85c0-4fd1-aaac-8ca2b6560ad0" providerId="ADAL" clId="{6ED91C3A-8236-47BF-8990-E5AC15808997}" dt="2021-03-09T21:06:48.626" v="132"/>
          <ac:spMkLst>
            <pc:docMk/>
            <pc:sldMk cId="1494284795" sldId="338"/>
            <ac:spMk id="8" creationId="{71203F8C-8B7E-4873-A7E1-0CDACF71C564}"/>
          </ac:spMkLst>
        </pc:spChg>
        <pc:spChg chg="add del mod">
          <ac:chgData name="Alfred Asterjadhi" userId="39de57b9-85c0-4fd1-aaac-8ca2b6560ad0" providerId="ADAL" clId="{6ED91C3A-8236-47BF-8990-E5AC15808997}" dt="2021-03-09T21:06:48.626" v="132"/>
          <ac:spMkLst>
            <pc:docMk/>
            <pc:sldMk cId="1494284795" sldId="338"/>
            <ac:spMk id="9" creationId="{77709280-3902-40EA-B705-9576E88136EA}"/>
          </ac:spMkLst>
        </pc:spChg>
        <pc:spChg chg="add del mod">
          <ac:chgData name="Alfred Asterjadhi" userId="39de57b9-85c0-4fd1-aaac-8ca2b6560ad0" providerId="ADAL" clId="{6ED91C3A-8236-47BF-8990-E5AC15808997}" dt="2021-03-09T21:06:48.626" v="132"/>
          <ac:spMkLst>
            <pc:docMk/>
            <pc:sldMk cId="1494284795" sldId="338"/>
            <ac:spMk id="10" creationId="{F15D4844-C7C8-4A95-A154-E3A50AAF30A8}"/>
          </ac:spMkLst>
        </pc:spChg>
        <pc:spChg chg="add del mod">
          <ac:chgData name="Alfred Asterjadhi" userId="39de57b9-85c0-4fd1-aaac-8ca2b6560ad0" providerId="ADAL" clId="{6ED91C3A-8236-47BF-8990-E5AC15808997}" dt="2021-03-09T21:06:48.626" v="132"/>
          <ac:spMkLst>
            <pc:docMk/>
            <pc:sldMk cId="1494284795" sldId="338"/>
            <ac:spMk id="11" creationId="{C6F6503F-73D2-40C2-B470-48766F5562A0}"/>
          </ac:spMkLst>
        </pc:spChg>
      </pc:sldChg>
      <pc:sldMasterChg chg="modSp mod">
        <pc:chgData name="Alfred Asterjadhi" userId="39de57b9-85c0-4fd1-aaac-8ca2b6560ad0" providerId="ADAL" clId="{6ED91C3A-8236-47BF-8990-E5AC15808997}" dt="2021-03-09T20:57:58.872" v="1" actId="20577"/>
        <pc:sldMasterMkLst>
          <pc:docMk/>
          <pc:sldMasterMk cId="0" sldId="2147483648"/>
        </pc:sldMasterMkLst>
        <pc:spChg chg="mod">
          <ac:chgData name="Alfred Asterjadhi" userId="39de57b9-85c0-4fd1-aaac-8ca2b6560ad0" providerId="ADAL" clId="{6ED91C3A-8236-47BF-8990-E5AC15808997}" dt="2021-03-09T20:57:58.872" v="1" actId="20577"/>
          <ac:spMkLst>
            <pc:docMk/>
            <pc:sldMasterMk cId="0" sldId="2147483648"/>
            <ac:spMk id="10" creationId="{00000000-0000-0000-0000-000000000000}"/>
          </ac:spMkLst>
        </pc:spChg>
      </pc:sldMasterChg>
    </pc:docChg>
  </pc:docChgLst>
  <pc:docChgLst>
    <pc:chgData name="Alfred Asterjadhi" userId="39de57b9-85c0-4fd1-aaac-8ca2b6560ad0" providerId="ADAL" clId="{E1913768-674D-44BD-96B7-613C13A8F211}"/>
    <pc:docChg chg="undo custSel addSld delSld modSld modMainMaster">
      <pc:chgData name="Alfred Asterjadhi" userId="39de57b9-85c0-4fd1-aaac-8ca2b6560ad0" providerId="ADAL" clId="{E1913768-674D-44BD-96B7-613C13A8F211}" dt="2021-01-15T16:22:08.897" v="1023" actId="13926"/>
      <pc:docMkLst>
        <pc:docMk/>
      </pc:docMkLst>
      <pc:sldChg chg="modSp">
        <pc:chgData name="Alfred Asterjadhi" userId="39de57b9-85c0-4fd1-aaac-8ca2b6560ad0" providerId="ADAL" clId="{E1913768-674D-44BD-96B7-613C13A8F211}" dt="2021-01-15T16:21:31.357" v="1006" actId="113"/>
        <pc:sldMkLst>
          <pc:docMk/>
          <pc:sldMk cId="596865926" sldId="324"/>
        </pc:sldMkLst>
        <pc:spChg chg="mod">
          <ac:chgData name="Alfred Asterjadhi" userId="39de57b9-85c0-4fd1-aaac-8ca2b6560ad0" providerId="ADAL" clId="{E1913768-674D-44BD-96B7-613C13A8F211}" dt="2021-01-15T16:21:31.357" v="1006" actId="113"/>
          <ac:spMkLst>
            <pc:docMk/>
            <pc:sldMk cId="596865926" sldId="324"/>
            <ac:spMk id="3" creationId="{D3245099-458D-4C79-9B1C-5CE8FF5DED80}"/>
          </ac:spMkLst>
        </pc:spChg>
      </pc:sldChg>
      <pc:sldChg chg="modSp">
        <pc:chgData name="Alfred Asterjadhi" userId="39de57b9-85c0-4fd1-aaac-8ca2b6560ad0" providerId="ADAL" clId="{E1913768-674D-44BD-96B7-613C13A8F211}" dt="2021-01-15T16:21:33.900" v="1007"/>
        <pc:sldMkLst>
          <pc:docMk/>
          <pc:sldMk cId="3464474659" sldId="325"/>
        </pc:sldMkLst>
        <pc:spChg chg="mod">
          <ac:chgData name="Alfred Asterjadhi" userId="39de57b9-85c0-4fd1-aaac-8ca2b6560ad0" providerId="ADAL" clId="{E1913768-674D-44BD-96B7-613C13A8F211}" dt="2021-01-15T16:21:33.900" v="1007"/>
          <ac:spMkLst>
            <pc:docMk/>
            <pc:sldMk cId="3464474659" sldId="325"/>
            <ac:spMk id="3" creationId="{49A6CCA4-296A-475E-8868-A1006DFAF806}"/>
          </ac:spMkLst>
        </pc:spChg>
      </pc:sldChg>
      <pc:sldChg chg="modSp">
        <pc:chgData name="Alfred Asterjadhi" userId="39de57b9-85c0-4fd1-aaac-8ca2b6560ad0" providerId="ADAL" clId="{E1913768-674D-44BD-96B7-613C13A8F211}" dt="2021-01-15T16:21:35.716" v="1008"/>
        <pc:sldMkLst>
          <pc:docMk/>
          <pc:sldMk cId="3263408447" sldId="326"/>
        </pc:sldMkLst>
        <pc:spChg chg="mod">
          <ac:chgData name="Alfred Asterjadhi" userId="39de57b9-85c0-4fd1-aaac-8ca2b6560ad0" providerId="ADAL" clId="{E1913768-674D-44BD-96B7-613C13A8F211}" dt="2021-01-13T17:27:17.129" v="248" actId="13926"/>
          <ac:spMkLst>
            <pc:docMk/>
            <pc:sldMk cId="3263408447" sldId="326"/>
            <ac:spMk id="2" creationId="{6A27F32D-AAB2-4E4E-8703-7DB27C650C46}"/>
          </ac:spMkLst>
        </pc:spChg>
        <pc:spChg chg="mod">
          <ac:chgData name="Alfred Asterjadhi" userId="39de57b9-85c0-4fd1-aaac-8ca2b6560ad0" providerId="ADAL" clId="{E1913768-674D-44BD-96B7-613C13A8F211}" dt="2021-01-15T16:21:35.716" v="1008"/>
          <ac:spMkLst>
            <pc:docMk/>
            <pc:sldMk cId="3263408447" sldId="326"/>
            <ac:spMk id="3" creationId="{D3245099-458D-4C79-9B1C-5CE8FF5DED80}"/>
          </ac:spMkLst>
        </pc:spChg>
      </pc:sldChg>
      <pc:sldChg chg="modSp">
        <pc:chgData name="Alfred Asterjadhi" userId="39de57b9-85c0-4fd1-aaac-8ca2b6560ad0" providerId="ADAL" clId="{E1913768-674D-44BD-96B7-613C13A8F211}" dt="2021-01-15T16:21:37.671" v="1009"/>
        <pc:sldMkLst>
          <pc:docMk/>
          <pc:sldMk cId="1491866732" sldId="327"/>
        </pc:sldMkLst>
        <pc:spChg chg="mod">
          <ac:chgData name="Alfred Asterjadhi" userId="39de57b9-85c0-4fd1-aaac-8ca2b6560ad0" providerId="ADAL" clId="{E1913768-674D-44BD-96B7-613C13A8F211}" dt="2021-01-13T17:16:55.095" v="2" actId="13926"/>
          <ac:spMkLst>
            <pc:docMk/>
            <pc:sldMk cId="1491866732" sldId="327"/>
            <ac:spMk id="2" creationId="{11C5C3A7-526B-4152-8A7F-BC9636A70131}"/>
          </ac:spMkLst>
        </pc:spChg>
        <pc:spChg chg="mod">
          <ac:chgData name="Alfred Asterjadhi" userId="39de57b9-85c0-4fd1-aaac-8ca2b6560ad0" providerId="ADAL" clId="{E1913768-674D-44BD-96B7-613C13A8F211}" dt="2021-01-15T16:21:37.671" v="1009"/>
          <ac:spMkLst>
            <pc:docMk/>
            <pc:sldMk cId="1491866732" sldId="327"/>
            <ac:spMk id="3" creationId="{49A6CCA4-296A-475E-8868-A1006DFAF806}"/>
          </ac:spMkLst>
        </pc:spChg>
      </pc:sldChg>
      <pc:sldChg chg="addSp delSp modSp">
        <pc:chgData name="Alfred Asterjadhi" userId="39de57b9-85c0-4fd1-aaac-8ca2b6560ad0" providerId="ADAL" clId="{E1913768-674D-44BD-96B7-613C13A8F211}" dt="2021-01-15T16:22:08.897" v="1023" actId="13926"/>
        <pc:sldMkLst>
          <pc:docMk/>
          <pc:sldMk cId="2064304001" sldId="329"/>
        </pc:sldMkLst>
        <pc:spChg chg="mod">
          <ac:chgData name="Alfred Asterjadhi" userId="39de57b9-85c0-4fd1-aaac-8ca2b6560ad0" providerId="ADAL" clId="{E1913768-674D-44BD-96B7-613C13A8F211}" dt="2021-01-15T16:22:08.897" v="1023" actId="13926"/>
          <ac:spMkLst>
            <pc:docMk/>
            <pc:sldMk cId="2064304001" sldId="329"/>
            <ac:spMk id="2" creationId="{11C5C3A7-526B-4152-8A7F-BC9636A70131}"/>
          </ac:spMkLst>
        </pc:spChg>
        <pc:spChg chg="mod">
          <ac:chgData name="Alfred Asterjadhi" userId="39de57b9-85c0-4fd1-aaac-8ca2b6560ad0" providerId="ADAL" clId="{E1913768-674D-44BD-96B7-613C13A8F211}" dt="2021-01-15T16:21:56.182" v="1022" actId="20577"/>
          <ac:spMkLst>
            <pc:docMk/>
            <pc:sldMk cId="2064304001" sldId="329"/>
            <ac:spMk id="3" creationId="{49A6CCA4-296A-475E-8868-A1006DFAF806}"/>
          </ac:spMkLst>
        </pc:spChg>
        <pc:graphicFrameChg chg="add del">
          <ac:chgData name="Alfred Asterjadhi" userId="39de57b9-85c0-4fd1-aaac-8ca2b6560ad0" providerId="ADAL" clId="{E1913768-674D-44BD-96B7-613C13A8F211}" dt="2021-01-13T18:10:34.540" v="691"/>
          <ac:graphicFrameMkLst>
            <pc:docMk/>
            <pc:sldMk cId="2064304001" sldId="329"/>
            <ac:graphicFrameMk id="7" creationId="{600249BA-D138-455A-B88B-98498C396EFE}"/>
          </ac:graphicFrameMkLst>
        </pc:graphicFrameChg>
      </pc:sldChg>
      <pc:sldChg chg="modSp add del">
        <pc:chgData name="Alfred Asterjadhi" userId="39de57b9-85c0-4fd1-aaac-8ca2b6560ad0" providerId="ADAL" clId="{E1913768-674D-44BD-96B7-613C13A8F211}" dt="2021-01-14T14:25:46.562" v="973" actId="2696"/>
        <pc:sldMkLst>
          <pc:docMk/>
          <pc:sldMk cId="4062957974" sldId="333"/>
        </pc:sldMkLst>
        <pc:spChg chg="mod">
          <ac:chgData name="Alfred Asterjadhi" userId="39de57b9-85c0-4fd1-aaac-8ca2b6560ad0" providerId="ADAL" clId="{E1913768-674D-44BD-96B7-613C13A8F211}" dt="2021-01-14T14:24:47.597" v="972" actId="20577"/>
          <ac:spMkLst>
            <pc:docMk/>
            <pc:sldMk cId="4062957974" sldId="333"/>
            <ac:spMk id="2" creationId="{BAB79291-0AC0-48A3-8F7B-DBEA165793C5}"/>
          </ac:spMkLst>
        </pc:spChg>
      </pc:sldChg>
      <pc:sldMasterChg chg="modSp">
        <pc:chgData name="Alfred Asterjadhi" userId="39de57b9-85c0-4fd1-aaac-8ca2b6560ad0" providerId="ADAL" clId="{E1913768-674D-44BD-96B7-613C13A8F211}" dt="2021-01-13T17:16:42.015" v="1" actId="20577"/>
        <pc:sldMasterMkLst>
          <pc:docMk/>
          <pc:sldMasterMk cId="0" sldId="2147483648"/>
        </pc:sldMasterMkLst>
        <pc:spChg chg="mod">
          <ac:chgData name="Alfred Asterjadhi" userId="39de57b9-85c0-4fd1-aaac-8ca2b6560ad0" providerId="ADAL" clId="{E1913768-674D-44BD-96B7-613C13A8F211}" dt="2021-01-13T17:16:42.01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D275B996-76CE-4B28-8B2D-000DEE091938}"/>
    <pc:docChg chg="undo custSel modSld modMainMaster">
      <pc:chgData name="Alfred Asterjadhi" userId="39de57b9-85c0-4fd1-aaac-8ca2b6560ad0" providerId="ADAL" clId="{D275B996-76CE-4B28-8B2D-000DEE091938}" dt="2021-09-15T23:04:42.372" v="250" actId="6549"/>
      <pc:docMkLst>
        <pc:docMk/>
      </pc:docMkLst>
      <pc:sldChg chg="modSp mod">
        <pc:chgData name="Alfred Asterjadhi" userId="39de57b9-85c0-4fd1-aaac-8ca2b6560ad0" providerId="ADAL" clId="{D275B996-76CE-4B28-8B2D-000DEE091938}" dt="2021-09-15T22:46:46.543" v="181" actId="13926"/>
        <pc:sldMkLst>
          <pc:docMk/>
          <pc:sldMk cId="3857707522" sldId="336"/>
        </pc:sldMkLst>
        <pc:spChg chg="mod">
          <ac:chgData name="Alfred Asterjadhi" userId="39de57b9-85c0-4fd1-aaac-8ca2b6560ad0" providerId="ADAL" clId="{D275B996-76CE-4B28-8B2D-000DEE091938}" dt="2021-09-15T22:46:46.543" v="181" actId="13926"/>
          <ac:spMkLst>
            <pc:docMk/>
            <pc:sldMk cId="3857707522" sldId="336"/>
            <ac:spMk id="2" creationId="{BB257C45-33B6-4575-BFD1-635C7A68B736}"/>
          </ac:spMkLst>
        </pc:spChg>
        <pc:spChg chg="mod">
          <ac:chgData name="Alfred Asterjadhi" userId="39de57b9-85c0-4fd1-aaac-8ca2b6560ad0" providerId="ADAL" clId="{D275B996-76CE-4B28-8B2D-000DEE091938}" dt="2021-09-15T22:46:38.809" v="178" actId="207"/>
          <ac:spMkLst>
            <pc:docMk/>
            <pc:sldMk cId="3857707522" sldId="336"/>
            <ac:spMk id="3" creationId="{5F2B61AD-90EC-4D19-B28B-7FC2B47F9A7B}"/>
          </ac:spMkLst>
        </pc:spChg>
      </pc:sldChg>
      <pc:sldChg chg="modSp mod">
        <pc:chgData name="Alfred Asterjadhi" userId="39de57b9-85c0-4fd1-aaac-8ca2b6560ad0" providerId="ADAL" clId="{D275B996-76CE-4B28-8B2D-000DEE091938}" dt="2021-09-15T23:03:37.776" v="248" actId="6549"/>
        <pc:sldMkLst>
          <pc:docMk/>
          <pc:sldMk cId="758807830" sldId="337"/>
        </pc:sldMkLst>
        <pc:spChg chg="mod">
          <ac:chgData name="Alfred Asterjadhi" userId="39de57b9-85c0-4fd1-aaac-8ca2b6560ad0" providerId="ADAL" clId="{D275B996-76CE-4B28-8B2D-000DEE091938}" dt="2021-09-14T17:43:52.404" v="0" actId="13926"/>
          <ac:spMkLst>
            <pc:docMk/>
            <pc:sldMk cId="758807830" sldId="337"/>
            <ac:spMk id="2" creationId="{9920397D-90A0-4AC1-A4EF-8F96C4D04887}"/>
          </ac:spMkLst>
        </pc:spChg>
        <pc:spChg chg="mod">
          <ac:chgData name="Alfred Asterjadhi" userId="39de57b9-85c0-4fd1-aaac-8ca2b6560ad0" providerId="ADAL" clId="{D275B996-76CE-4B28-8B2D-000DEE091938}" dt="2021-09-15T23:03:37.776" v="248" actId="6549"/>
          <ac:spMkLst>
            <pc:docMk/>
            <pc:sldMk cId="758807830" sldId="337"/>
            <ac:spMk id="3" creationId="{3E688F76-5448-4A89-90E8-057B393044A9}"/>
          </ac:spMkLst>
        </pc:spChg>
      </pc:sldChg>
      <pc:sldChg chg="addSp delSp modSp mod">
        <pc:chgData name="Alfred Asterjadhi" userId="39de57b9-85c0-4fd1-aaac-8ca2b6560ad0" providerId="ADAL" clId="{D275B996-76CE-4B28-8B2D-000DEE091938}" dt="2021-09-15T23:02:06.957" v="216" actId="6549"/>
        <pc:sldMkLst>
          <pc:docMk/>
          <pc:sldMk cId="1452931425" sldId="338"/>
        </pc:sldMkLst>
        <pc:spChg chg="mod">
          <ac:chgData name="Alfred Asterjadhi" userId="39de57b9-85c0-4fd1-aaac-8ca2b6560ad0" providerId="ADAL" clId="{D275B996-76CE-4B28-8B2D-000DEE091938}" dt="2021-09-14T17:44:04.002" v="1" actId="13926"/>
          <ac:spMkLst>
            <pc:docMk/>
            <pc:sldMk cId="1452931425" sldId="338"/>
            <ac:spMk id="2" creationId="{F98B6CBA-CA1B-43DA-854E-008ACE1890FB}"/>
          </ac:spMkLst>
        </pc:spChg>
        <pc:spChg chg="mod">
          <ac:chgData name="Alfred Asterjadhi" userId="39de57b9-85c0-4fd1-aaac-8ca2b6560ad0" providerId="ADAL" clId="{D275B996-76CE-4B28-8B2D-000DEE091938}" dt="2021-09-15T23:02:06.957" v="216" actId="6549"/>
          <ac:spMkLst>
            <pc:docMk/>
            <pc:sldMk cId="1452931425" sldId="338"/>
            <ac:spMk id="3" creationId="{7A07C496-B89B-4C4A-AB05-4B77C714DCC4}"/>
          </ac:spMkLst>
        </pc:spChg>
        <pc:graphicFrameChg chg="add del mod">
          <ac:chgData name="Alfred Asterjadhi" userId="39de57b9-85c0-4fd1-aaac-8ca2b6560ad0" providerId="ADAL" clId="{D275B996-76CE-4B28-8B2D-000DEE091938}" dt="2021-09-15T23:00:47.784" v="192"/>
          <ac:graphicFrameMkLst>
            <pc:docMk/>
            <pc:sldMk cId="1452931425" sldId="338"/>
            <ac:graphicFrameMk id="7" creationId="{2E11D95B-142B-420C-B51B-F7B4D6FD1770}"/>
          </ac:graphicFrameMkLst>
        </pc:graphicFrameChg>
      </pc:sldChg>
      <pc:sldMasterChg chg="modSp mod">
        <pc:chgData name="Alfred Asterjadhi" userId="39de57b9-85c0-4fd1-aaac-8ca2b6560ad0" providerId="ADAL" clId="{D275B996-76CE-4B28-8B2D-000DEE091938}" dt="2021-09-15T23:04:42.372" v="250" actId="6549"/>
        <pc:sldMasterMkLst>
          <pc:docMk/>
          <pc:sldMasterMk cId="0" sldId="2147483648"/>
        </pc:sldMasterMkLst>
        <pc:spChg chg="mod">
          <ac:chgData name="Alfred Asterjadhi" userId="39de57b9-85c0-4fd1-aaac-8ca2b6560ad0" providerId="ADAL" clId="{D275B996-76CE-4B28-8B2D-000DEE091938}" dt="2021-09-15T23:04:42.372" v="250" actId="6549"/>
          <ac:spMkLst>
            <pc:docMk/>
            <pc:sldMasterMk cId="0" sldId="2147483648"/>
            <ac:spMk id="10" creationId="{00000000-0000-0000-0000-000000000000}"/>
          </ac:spMkLst>
        </pc:spChg>
      </pc:sldMasterChg>
    </pc:docChg>
  </pc:docChgLst>
  <pc:docChgLst>
    <pc:chgData name="Alfred Asterjadhi" userId="39de57b9-85c0-4fd1-aaac-8ca2b6560ad0" providerId="ADAL" clId="{BE754A84-70C3-4888-8420-055C327C2C9E}"/>
    <pc:docChg chg="undo modSld modMainMaster">
      <pc:chgData name="Alfred Asterjadhi" userId="39de57b9-85c0-4fd1-aaac-8ca2b6560ad0" providerId="ADAL" clId="{BE754A84-70C3-4888-8420-055C327C2C9E}" dt="2021-01-11T15:09:31.860" v="186" actId="20577"/>
      <pc:docMkLst>
        <pc:docMk/>
      </pc:docMkLst>
      <pc:sldChg chg="modSp">
        <pc:chgData name="Alfred Asterjadhi" userId="39de57b9-85c0-4fd1-aaac-8ca2b6560ad0" providerId="ADAL" clId="{BE754A84-70C3-4888-8420-055C327C2C9E}" dt="2021-01-11T14:52:56.604" v="168" actId="20577"/>
        <pc:sldMkLst>
          <pc:docMk/>
          <pc:sldMk cId="132832093" sldId="267"/>
        </pc:sldMkLst>
        <pc:spChg chg="mod">
          <ac:chgData name="Alfred Asterjadhi" userId="39de57b9-85c0-4fd1-aaac-8ca2b6560ad0" providerId="ADAL" clId="{BE754A84-70C3-4888-8420-055C327C2C9E}" dt="2021-01-11T14:52:56.604" v="168" actId="20577"/>
          <ac:spMkLst>
            <pc:docMk/>
            <pc:sldMk cId="132832093" sldId="267"/>
            <ac:spMk id="3" creationId="{00000000-0000-0000-0000-000000000000}"/>
          </ac:spMkLst>
        </pc:spChg>
      </pc:sldChg>
      <pc:sldChg chg="modSp">
        <pc:chgData name="Alfred Asterjadhi" userId="39de57b9-85c0-4fd1-aaac-8ca2b6560ad0" providerId="ADAL" clId="{BE754A84-70C3-4888-8420-055C327C2C9E}" dt="2021-01-11T15:09:31.860" v="186" actId="20577"/>
        <pc:sldMkLst>
          <pc:docMk/>
          <pc:sldMk cId="1908471061" sldId="328"/>
        </pc:sldMkLst>
        <pc:spChg chg="mod">
          <ac:chgData name="Alfred Asterjadhi" userId="39de57b9-85c0-4fd1-aaac-8ca2b6560ad0" providerId="ADAL" clId="{BE754A84-70C3-4888-8420-055C327C2C9E}" dt="2021-01-11T15:09:31.860" v="186" actId="20577"/>
          <ac:spMkLst>
            <pc:docMk/>
            <pc:sldMk cId="1908471061" sldId="328"/>
            <ac:spMk id="3" creationId="{3EF9BE80-D462-4B64-8448-3B553445EDCF}"/>
          </ac:spMkLst>
        </pc:spChg>
      </pc:sldChg>
      <pc:sldMasterChg chg="modSp">
        <pc:chgData name="Alfred Asterjadhi" userId="39de57b9-85c0-4fd1-aaac-8ca2b6560ad0" providerId="ADAL" clId="{BE754A84-70C3-4888-8420-055C327C2C9E}" dt="2021-01-11T14:51:05.180" v="1" actId="20577"/>
        <pc:sldMasterMkLst>
          <pc:docMk/>
          <pc:sldMasterMk cId="0" sldId="2147483648"/>
        </pc:sldMasterMkLst>
        <pc:spChg chg="mod">
          <ac:chgData name="Alfred Asterjadhi" userId="39de57b9-85c0-4fd1-aaac-8ca2b6560ad0" providerId="ADAL" clId="{BE754A84-70C3-4888-8420-055C327C2C9E}" dt="2021-01-11T14:51:05.180" v="1" actId="20577"/>
          <ac:spMkLst>
            <pc:docMk/>
            <pc:sldMasterMk cId="0" sldId="2147483648"/>
            <ac:spMk id="10" creationId="{00000000-0000-0000-0000-000000000000}"/>
          </ac:spMkLst>
        </pc:spChg>
      </pc:sldMasterChg>
    </pc:docChg>
  </pc:docChgLst>
  <pc:docChgLst>
    <pc:chgData name="Alfred Asterjadhi" userId="39de57b9-85c0-4fd1-aaac-8ca2b6560ad0" providerId="ADAL" clId="{69F70A5C-F45C-4CE0-8E99-593A3325F255}"/>
    <pc:docChg chg="undo custSel addSld delSld modSld modMainMaster">
      <pc:chgData name="Alfred Asterjadhi" userId="39de57b9-85c0-4fd1-aaac-8ca2b6560ad0" providerId="ADAL" clId="{69F70A5C-F45C-4CE0-8E99-593A3325F255}" dt="2021-02-09T16:18:42.917" v="214"/>
      <pc:docMkLst>
        <pc:docMk/>
      </pc:docMkLst>
      <pc:sldChg chg="modSp mod">
        <pc:chgData name="Alfred Asterjadhi" userId="39de57b9-85c0-4fd1-aaac-8ca2b6560ad0" providerId="ADAL" clId="{69F70A5C-F45C-4CE0-8E99-593A3325F255}" dt="2021-02-09T16:18:08.109" v="197" actId="20577"/>
        <pc:sldMkLst>
          <pc:docMk/>
          <pc:sldMk cId="0" sldId="256"/>
        </pc:sldMkLst>
        <pc:spChg chg="mod">
          <ac:chgData name="Alfred Asterjadhi" userId="39de57b9-85c0-4fd1-aaac-8ca2b6560ad0" providerId="ADAL" clId="{69F70A5C-F45C-4CE0-8E99-593A3325F255}" dt="2021-02-09T16:18:08.109" v="197" actId="20577"/>
          <ac:spMkLst>
            <pc:docMk/>
            <pc:sldMk cId="0" sldId="256"/>
            <ac:spMk id="6" creationId="{00000000-0000-0000-0000-000000000000}"/>
          </ac:spMkLst>
        </pc:spChg>
        <pc:spChg chg="mod">
          <ac:chgData name="Alfred Asterjadhi" userId="39de57b9-85c0-4fd1-aaac-8ca2b6560ad0" providerId="ADAL" clId="{69F70A5C-F45C-4CE0-8E99-593A3325F255}" dt="2021-02-09T15:56:15.314" v="34" actId="20577"/>
          <ac:spMkLst>
            <pc:docMk/>
            <pc:sldMk cId="0" sldId="256"/>
            <ac:spMk id="3073" creationId="{00000000-0000-0000-0000-000000000000}"/>
          </ac:spMkLst>
        </pc:spChg>
        <pc:spChg chg="mod">
          <ac:chgData name="Alfred Asterjadhi" userId="39de57b9-85c0-4fd1-aaac-8ca2b6560ad0" providerId="ADAL" clId="{69F70A5C-F45C-4CE0-8E99-593A3325F255}" dt="2021-02-09T15:56:05.557" v="28" actId="20577"/>
          <ac:spMkLst>
            <pc:docMk/>
            <pc:sldMk cId="0" sldId="256"/>
            <ac:spMk id="3074" creationId="{00000000-0000-0000-0000-000000000000}"/>
          </ac:spMkLst>
        </pc:spChg>
      </pc:sldChg>
      <pc:sldChg chg="modSp mod">
        <pc:chgData name="Alfred Asterjadhi" userId="39de57b9-85c0-4fd1-aaac-8ca2b6560ad0" providerId="ADAL" clId="{69F70A5C-F45C-4CE0-8E99-593A3325F255}" dt="2021-02-09T16:18:13.302" v="198"/>
        <pc:sldMkLst>
          <pc:docMk/>
          <pc:sldMk cId="0" sldId="257"/>
        </pc:sldMkLst>
        <pc:spChg chg="mod">
          <ac:chgData name="Alfred Asterjadhi" userId="39de57b9-85c0-4fd1-aaac-8ca2b6560ad0" providerId="ADAL" clId="{69F70A5C-F45C-4CE0-8E99-593A3325F255}" dt="2021-02-09T16:18:13.302" v="198"/>
          <ac:spMkLst>
            <pc:docMk/>
            <pc:sldMk cId="0" sldId="257"/>
            <ac:spMk id="7" creationId="{4565958B-DD30-4EE7-AF20-DC550898176B}"/>
          </ac:spMkLst>
        </pc:spChg>
        <pc:spChg chg="mod">
          <ac:chgData name="Alfred Asterjadhi" userId="39de57b9-85c0-4fd1-aaac-8ca2b6560ad0" providerId="ADAL" clId="{69F70A5C-F45C-4CE0-8E99-593A3325F255}" dt="2021-02-09T15:56:50.698" v="47" actId="20577"/>
          <ac:spMkLst>
            <pc:docMk/>
            <pc:sldMk cId="0" sldId="257"/>
            <ac:spMk id="4098" creationId="{00000000-0000-0000-0000-000000000000}"/>
          </ac:spMkLst>
        </pc:spChg>
      </pc:sldChg>
      <pc:sldChg chg="modSp">
        <pc:chgData name="Alfred Asterjadhi" userId="39de57b9-85c0-4fd1-aaac-8ca2b6560ad0" providerId="ADAL" clId="{69F70A5C-F45C-4CE0-8E99-593A3325F255}" dt="2021-02-09T16:18:15.024" v="199"/>
        <pc:sldMkLst>
          <pc:docMk/>
          <pc:sldMk cId="3254182675" sldId="258"/>
        </pc:sldMkLst>
        <pc:spChg chg="mod">
          <ac:chgData name="Alfred Asterjadhi" userId="39de57b9-85c0-4fd1-aaac-8ca2b6560ad0" providerId="ADAL" clId="{69F70A5C-F45C-4CE0-8E99-593A3325F255}" dt="2021-02-09T16:18:15.024" v="199"/>
          <ac:spMkLst>
            <pc:docMk/>
            <pc:sldMk cId="3254182675" sldId="258"/>
            <ac:spMk id="7" creationId="{4F62ADF5-BC8B-4EF4-B4E8-C355611EECFF}"/>
          </ac:spMkLst>
        </pc:spChg>
      </pc:sldChg>
      <pc:sldChg chg="modSp">
        <pc:chgData name="Alfred Asterjadhi" userId="39de57b9-85c0-4fd1-aaac-8ca2b6560ad0" providerId="ADAL" clId="{69F70A5C-F45C-4CE0-8E99-593A3325F255}" dt="2021-02-09T16:18:17.455" v="200"/>
        <pc:sldMkLst>
          <pc:docMk/>
          <pc:sldMk cId="3136880362" sldId="260"/>
        </pc:sldMkLst>
        <pc:spChg chg="mod">
          <ac:chgData name="Alfred Asterjadhi" userId="39de57b9-85c0-4fd1-aaac-8ca2b6560ad0" providerId="ADAL" clId="{69F70A5C-F45C-4CE0-8E99-593A3325F255}" dt="2021-02-09T16:18:17.455" v="200"/>
          <ac:spMkLst>
            <pc:docMk/>
            <pc:sldMk cId="3136880362" sldId="260"/>
            <ac:spMk id="7" creationId="{733EE7F5-4D25-4915-8021-FD9EE23E2C32}"/>
          </ac:spMkLst>
        </pc:spChg>
      </pc:sldChg>
      <pc:sldChg chg="modSp">
        <pc:chgData name="Alfred Asterjadhi" userId="39de57b9-85c0-4fd1-aaac-8ca2b6560ad0" providerId="ADAL" clId="{69F70A5C-F45C-4CE0-8E99-593A3325F255}" dt="2021-02-09T16:18:20.767" v="202"/>
        <pc:sldMkLst>
          <pc:docMk/>
          <pc:sldMk cId="1676196551" sldId="261"/>
        </pc:sldMkLst>
        <pc:spChg chg="mod">
          <ac:chgData name="Alfred Asterjadhi" userId="39de57b9-85c0-4fd1-aaac-8ca2b6560ad0" providerId="ADAL" clId="{69F70A5C-F45C-4CE0-8E99-593A3325F255}" dt="2021-02-09T16:18:20.767" v="202"/>
          <ac:spMkLst>
            <pc:docMk/>
            <pc:sldMk cId="1676196551" sldId="261"/>
            <ac:spMk id="7" creationId="{0A0F1EBF-63A8-4C75-8DB7-0D8CD44D0896}"/>
          </ac:spMkLst>
        </pc:spChg>
      </pc:sldChg>
      <pc:sldChg chg="modSp">
        <pc:chgData name="Alfred Asterjadhi" userId="39de57b9-85c0-4fd1-aaac-8ca2b6560ad0" providerId="ADAL" clId="{69F70A5C-F45C-4CE0-8E99-593A3325F255}" dt="2021-02-09T16:18:22.388" v="203"/>
        <pc:sldMkLst>
          <pc:docMk/>
          <pc:sldMk cId="2927177891" sldId="263"/>
        </pc:sldMkLst>
        <pc:spChg chg="mod">
          <ac:chgData name="Alfred Asterjadhi" userId="39de57b9-85c0-4fd1-aaac-8ca2b6560ad0" providerId="ADAL" clId="{69F70A5C-F45C-4CE0-8E99-593A3325F255}" dt="2021-02-09T16:18:22.388" v="203"/>
          <ac:spMkLst>
            <pc:docMk/>
            <pc:sldMk cId="2927177891" sldId="263"/>
            <ac:spMk id="9" creationId="{4BB4CFD1-21C6-467E-AB6E-3577A473F86D}"/>
          </ac:spMkLst>
        </pc:spChg>
      </pc:sldChg>
      <pc:sldChg chg="modSp">
        <pc:chgData name="Alfred Asterjadhi" userId="39de57b9-85c0-4fd1-aaac-8ca2b6560ad0" providerId="ADAL" clId="{69F70A5C-F45C-4CE0-8E99-593A3325F255}" dt="2021-02-09T16:18:24.571" v="204"/>
        <pc:sldMkLst>
          <pc:docMk/>
          <pc:sldMk cId="4277600907" sldId="264"/>
        </pc:sldMkLst>
        <pc:spChg chg="mod">
          <ac:chgData name="Alfred Asterjadhi" userId="39de57b9-85c0-4fd1-aaac-8ca2b6560ad0" providerId="ADAL" clId="{69F70A5C-F45C-4CE0-8E99-593A3325F255}" dt="2021-02-09T16:18:24.571" v="204"/>
          <ac:spMkLst>
            <pc:docMk/>
            <pc:sldMk cId="4277600907" sldId="264"/>
            <ac:spMk id="8" creationId="{B2C4C695-AFB3-4956-B721-DB0805BA0685}"/>
          </ac:spMkLst>
        </pc:spChg>
      </pc:sldChg>
      <pc:sldChg chg="modSp">
        <pc:chgData name="Alfred Asterjadhi" userId="39de57b9-85c0-4fd1-aaac-8ca2b6560ad0" providerId="ADAL" clId="{69F70A5C-F45C-4CE0-8E99-593A3325F255}" dt="2021-02-09T16:18:26.334" v="205"/>
        <pc:sldMkLst>
          <pc:docMk/>
          <pc:sldMk cId="2436815634" sldId="265"/>
        </pc:sldMkLst>
        <pc:spChg chg="mod">
          <ac:chgData name="Alfred Asterjadhi" userId="39de57b9-85c0-4fd1-aaac-8ca2b6560ad0" providerId="ADAL" clId="{69F70A5C-F45C-4CE0-8E99-593A3325F255}" dt="2021-02-09T16:18:26.334" v="205"/>
          <ac:spMkLst>
            <pc:docMk/>
            <pc:sldMk cId="2436815634" sldId="265"/>
            <ac:spMk id="9" creationId="{535943CE-0A57-43F4-9844-46B4091CBC16}"/>
          </ac:spMkLst>
        </pc:spChg>
      </pc:sldChg>
      <pc:sldChg chg="modSp">
        <pc:chgData name="Alfred Asterjadhi" userId="39de57b9-85c0-4fd1-aaac-8ca2b6560ad0" providerId="ADAL" clId="{69F70A5C-F45C-4CE0-8E99-593A3325F255}" dt="2021-02-09T16:18:28.048" v="206"/>
        <pc:sldMkLst>
          <pc:docMk/>
          <pc:sldMk cId="2400177835" sldId="266"/>
        </pc:sldMkLst>
        <pc:spChg chg="mod">
          <ac:chgData name="Alfred Asterjadhi" userId="39de57b9-85c0-4fd1-aaac-8ca2b6560ad0" providerId="ADAL" clId="{69F70A5C-F45C-4CE0-8E99-593A3325F255}" dt="2021-02-09T16:18:28.048" v="206"/>
          <ac:spMkLst>
            <pc:docMk/>
            <pc:sldMk cId="2400177835" sldId="266"/>
            <ac:spMk id="8" creationId="{C5505616-1CE2-43B4-878B-31634EEB6CA7}"/>
          </ac:spMkLst>
        </pc:spChg>
      </pc:sldChg>
      <pc:sldChg chg="modSp mod">
        <pc:chgData name="Alfred Asterjadhi" userId="39de57b9-85c0-4fd1-aaac-8ca2b6560ad0" providerId="ADAL" clId="{69F70A5C-F45C-4CE0-8E99-593A3325F255}" dt="2021-02-09T16:18:36.217" v="211"/>
        <pc:sldMkLst>
          <pc:docMk/>
          <pc:sldMk cId="132832093" sldId="267"/>
        </pc:sldMkLst>
        <pc:spChg chg="mod">
          <ac:chgData name="Alfred Asterjadhi" userId="39de57b9-85c0-4fd1-aaac-8ca2b6560ad0" providerId="ADAL" clId="{69F70A5C-F45C-4CE0-8E99-593A3325F255}" dt="2021-02-09T15:58:07.633" v="50" actId="20577"/>
          <ac:spMkLst>
            <pc:docMk/>
            <pc:sldMk cId="132832093" sldId="267"/>
            <ac:spMk id="3" creationId="{00000000-0000-0000-0000-000000000000}"/>
          </ac:spMkLst>
        </pc:spChg>
        <pc:spChg chg="mod">
          <ac:chgData name="Alfred Asterjadhi" userId="39de57b9-85c0-4fd1-aaac-8ca2b6560ad0" providerId="ADAL" clId="{69F70A5C-F45C-4CE0-8E99-593A3325F255}" dt="2021-02-09T16:18:36.217" v="211"/>
          <ac:spMkLst>
            <pc:docMk/>
            <pc:sldMk cId="132832093" sldId="267"/>
            <ac:spMk id="7" creationId="{C00CAC69-BF6D-4936-9CE0-D96F88ACD748}"/>
          </ac:spMkLst>
        </pc:spChg>
      </pc:sldChg>
      <pc:sldChg chg="modSp">
        <pc:chgData name="Alfred Asterjadhi" userId="39de57b9-85c0-4fd1-aaac-8ca2b6560ad0" providerId="ADAL" clId="{69F70A5C-F45C-4CE0-8E99-593A3325F255}" dt="2021-02-09T16:18:29.597" v="207"/>
        <pc:sldMkLst>
          <pc:docMk/>
          <pc:sldMk cId="3387863760" sldId="270"/>
        </pc:sldMkLst>
        <pc:spChg chg="mod">
          <ac:chgData name="Alfred Asterjadhi" userId="39de57b9-85c0-4fd1-aaac-8ca2b6560ad0" providerId="ADAL" clId="{69F70A5C-F45C-4CE0-8E99-593A3325F255}" dt="2021-02-09T16:18:29.597" v="207"/>
          <ac:spMkLst>
            <pc:docMk/>
            <pc:sldMk cId="3387863760" sldId="270"/>
            <ac:spMk id="8" creationId="{B1C9D975-9B89-429E-A2AD-175C2CE0D83A}"/>
          </ac:spMkLst>
        </pc:spChg>
      </pc:sldChg>
      <pc:sldChg chg="delSp modSp mod">
        <pc:chgData name="Alfred Asterjadhi" userId="39de57b9-85c0-4fd1-aaac-8ca2b6560ad0" providerId="ADAL" clId="{69F70A5C-F45C-4CE0-8E99-593A3325F255}" dt="2021-02-09T16:18:38.521" v="212"/>
        <pc:sldMkLst>
          <pc:docMk/>
          <pc:sldMk cId="2243228416" sldId="299"/>
        </pc:sldMkLst>
        <pc:spChg chg="mod">
          <ac:chgData name="Alfred Asterjadhi" userId="39de57b9-85c0-4fd1-aaac-8ca2b6560ad0" providerId="ADAL" clId="{69F70A5C-F45C-4CE0-8E99-593A3325F255}" dt="2021-02-09T16:16:57.329" v="163" actId="14100"/>
          <ac:spMkLst>
            <pc:docMk/>
            <pc:sldMk cId="2243228416" sldId="299"/>
            <ac:spMk id="3" creationId="{3857177C-4F12-41D1-AB93-6925069E5DB9}"/>
          </ac:spMkLst>
        </pc:spChg>
        <pc:spChg chg="mod">
          <ac:chgData name="Alfred Asterjadhi" userId="39de57b9-85c0-4fd1-aaac-8ca2b6560ad0" providerId="ADAL" clId="{69F70A5C-F45C-4CE0-8E99-593A3325F255}" dt="2021-02-09T16:18:38.521" v="212"/>
          <ac:spMkLst>
            <pc:docMk/>
            <pc:sldMk cId="2243228416" sldId="299"/>
            <ac:spMk id="8" creationId="{ADA0A8BA-AA59-4AB6-9BD0-89E3B2E275F5}"/>
          </ac:spMkLst>
        </pc:spChg>
        <pc:spChg chg="mod">
          <ac:chgData name="Alfred Asterjadhi" userId="39de57b9-85c0-4fd1-aaac-8ca2b6560ad0" providerId="ADAL" clId="{69F70A5C-F45C-4CE0-8E99-593A3325F255}" dt="2021-02-09T16:17:18.897" v="174" actId="20577"/>
          <ac:spMkLst>
            <pc:docMk/>
            <pc:sldMk cId="2243228416" sldId="299"/>
            <ac:spMk id="17" creationId="{442A1050-6527-4B2E-A943-E125D6B48B52}"/>
          </ac:spMkLst>
        </pc:spChg>
        <pc:spChg chg="del">
          <ac:chgData name="Alfred Asterjadhi" userId="39de57b9-85c0-4fd1-aaac-8ca2b6560ad0" providerId="ADAL" clId="{69F70A5C-F45C-4CE0-8E99-593A3325F255}" dt="2021-02-09T16:01:51.477" v="64" actId="478"/>
          <ac:spMkLst>
            <pc:docMk/>
            <pc:sldMk cId="2243228416" sldId="299"/>
            <ac:spMk id="18" creationId="{85E9751F-9C9F-433F-B45B-75AD3CEE784B}"/>
          </ac:spMkLst>
        </pc:spChg>
      </pc:sldChg>
      <pc:sldChg chg="modSp">
        <pc:chgData name="Alfred Asterjadhi" userId="39de57b9-85c0-4fd1-aaac-8ca2b6560ad0" providerId="ADAL" clId="{69F70A5C-F45C-4CE0-8E99-593A3325F255}" dt="2021-02-09T16:18:42.917" v="214"/>
        <pc:sldMkLst>
          <pc:docMk/>
          <pc:sldMk cId="1677969607" sldId="323"/>
        </pc:sldMkLst>
        <pc:spChg chg="mod">
          <ac:chgData name="Alfred Asterjadhi" userId="39de57b9-85c0-4fd1-aaac-8ca2b6560ad0" providerId="ADAL" clId="{69F70A5C-F45C-4CE0-8E99-593A3325F255}" dt="2021-02-09T16:18:42.917" v="214"/>
          <ac:spMkLst>
            <pc:docMk/>
            <pc:sldMk cId="1677969607" sldId="323"/>
            <ac:spMk id="7" creationId="{247ADCDE-7164-400D-8B27-4BAED4FE7810}"/>
          </ac:spMkLst>
        </pc:spChg>
      </pc:sldChg>
      <pc:sldChg chg="del">
        <pc:chgData name="Alfred Asterjadhi" userId="39de57b9-85c0-4fd1-aaac-8ca2b6560ad0" providerId="ADAL" clId="{69F70A5C-F45C-4CE0-8E99-593A3325F255}" dt="2021-02-09T16:17:41.031" v="175" actId="47"/>
        <pc:sldMkLst>
          <pc:docMk/>
          <pc:sldMk cId="596865926" sldId="324"/>
        </pc:sldMkLst>
      </pc:sldChg>
      <pc:sldChg chg="del">
        <pc:chgData name="Alfred Asterjadhi" userId="39de57b9-85c0-4fd1-aaac-8ca2b6560ad0" providerId="ADAL" clId="{69F70A5C-F45C-4CE0-8E99-593A3325F255}" dt="2021-02-09T16:17:42.063" v="176" actId="47"/>
        <pc:sldMkLst>
          <pc:docMk/>
          <pc:sldMk cId="3464474659" sldId="325"/>
        </pc:sldMkLst>
      </pc:sldChg>
      <pc:sldChg chg="del">
        <pc:chgData name="Alfred Asterjadhi" userId="39de57b9-85c0-4fd1-aaac-8ca2b6560ad0" providerId="ADAL" clId="{69F70A5C-F45C-4CE0-8E99-593A3325F255}" dt="2021-02-09T16:17:42.918" v="177" actId="47"/>
        <pc:sldMkLst>
          <pc:docMk/>
          <pc:sldMk cId="3263408447" sldId="326"/>
        </pc:sldMkLst>
      </pc:sldChg>
      <pc:sldChg chg="del">
        <pc:chgData name="Alfred Asterjadhi" userId="39de57b9-85c0-4fd1-aaac-8ca2b6560ad0" providerId="ADAL" clId="{69F70A5C-F45C-4CE0-8E99-593A3325F255}" dt="2021-02-09T16:17:43.804" v="178" actId="47"/>
        <pc:sldMkLst>
          <pc:docMk/>
          <pc:sldMk cId="1491866732" sldId="327"/>
        </pc:sldMkLst>
      </pc:sldChg>
      <pc:sldChg chg="modSp">
        <pc:chgData name="Alfred Asterjadhi" userId="39de57b9-85c0-4fd1-aaac-8ca2b6560ad0" providerId="ADAL" clId="{69F70A5C-F45C-4CE0-8E99-593A3325F255}" dt="2021-02-09T16:18:19.086" v="201"/>
        <pc:sldMkLst>
          <pc:docMk/>
          <pc:sldMk cId="1908471061" sldId="328"/>
        </pc:sldMkLst>
        <pc:spChg chg="mod">
          <ac:chgData name="Alfred Asterjadhi" userId="39de57b9-85c0-4fd1-aaac-8ca2b6560ad0" providerId="ADAL" clId="{69F70A5C-F45C-4CE0-8E99-593A3325F255}" dt="2021-02-09T16:18:19.086" v="201"/>
          <ac:spMkLst>
            <pc:docMk/>
            <pc:sldMk cId="1908471061" sldId="328"/>
            <ac:spMk id="6" creationId="{FCA6EDD1-4720-45B9-8B18-08C7AF47C492}"/>
          </ac:spMkLst>
        </pc:spChg>
      </pc:sldChg>
      <pc:sldChg chg="del">
        <pc:chgData name="Alfred Asterjadhi" userId="39de57b9-85c0-4fd1-aaac-8ca2b6560ad0" providerId="ADAL" clId="{69F70A5C-F45C-4CE0-8E99-593A3325F255}" dt="2021-02-09T16:17:44.706" v="179" actId="47"/>
        <pc:sldMkLst>
          <pc:docMk/>
          <pc:sldMk cId="2064304001" sldId="329"/>
        </pc:sldMkLst>
      </pc:sldChg>
      <pc:sldChg chg="modSp">
        <pc:chgData name="Alfred Asterjadhi" userId="39de57b9-85c0-4fd1-aaac-8ca2b6560ad0" providerId="ADAL" clId="{69F70A5C-F45C-4CE0-8E99-593A3325F255}" dt="2021-02-09T16:18:31.231" v="208"/>
        <pc:sldMkLst>
          <pc:docMk/>
          <pc:sldMk cId="15571502" sldId="330"/>
        </pc:sldMkLst>
        <pc:spChg chg="mod">
          <ac:chgData name="Alfred Asterjadhi" userId="39de57b9-85c0-4fd1-aaac-8ca2b6560ad0" providerId="ADAL" clId="{69F70A5C-F45C-4CE0-8E99-593A3325F255}" dt="2021-02-09T16:18:31.231" v="208"/>
          <ac:spMkLst>
            <pc:docMk/>
            <pc:sldMk cId="15571502" sldId="330"/>
            <ac:spMk id="6" creationId="{5C48BDE3-7807-417F-A4F1-5356D38590CA}"/>
          </ac:spMkLst>
        </pc:spChg>
      </pc:sldChg>
      <pc:sldChg chg="modSp">
        <pc:chgData name="Alfred Asterjadhi" userId="39de57b9-85c0-4fd1-aaac-8ca2b6560ad0" providerId="ADAL" clId="{69F70A5C-F45C-4CE0-8E99-593A3325F255}" dt="2021-02-09T16:18:32.767" v="209"/>
        <pc:sldMkLst>
          <pc:docMk/>
          <pc:sldMk cId="3200711991" sldId="331"/>
        </pc:sldMkLst>
        <pc:spChg chg="mod">
          <ac:chgData name="Alfred Asterjadhi" userId="39de57b9-85c0-4fd1-aaac-8ca2b6560ad0" providerId="ADAL" clId="{69F70A5C-F45C-4CE0-8E99-593A3325F255}" dt="2021-02-09T16:18:32.767" v="209"/>
          <ac:spMkLst>
            <pc:docMk/>
            <pc:sldMk cId="3200711991" sldId="331"/>
            <ac:spMk id="6" creationId="{C3BF5992-FFFD-4B64-900D-0590BA3C03CE}"/>
          </ac:spMkLst>
        </pc:spChg>
      </pc:sldChg>
      <pc:sldChg chg="modSp">
        <pc:chgData name="Alfred Asterjadhi" userId="39de57b9-85c0-4fd1-aaac-8ca2b6560ad0" providerId="ADAL" clId="{69F70A5C-F45C-4CE0-8E99-593A3325F255}" dt="2021-02-09T16:18:34.478" v="210"/>
        <pc:sldMkLst>
          <pc:docMk/>
          <pc:sldMk cId="2409609221" sldId="332"/>
        </pc:sldMkLst>
        <pc:spChg chg="mod">
          <ac:chgData name="Alfred Asterjadhi" userId="39de57b9-85c0-4fd1-aaac-8ca2b6560ad0" providerId="ADAL" clId="{69F70A5C-F45C-4CE0-8E99-593A3325F255}" dt="2021-02-09T16:18:34.478" v="210"/>
          <ac:spMkLst>
            <pc:docMk/>
            <pc:sldMk cId="2409609221" sldId="332"/>
            <ac:spMk id="6" creationId="{2B4D6F20-084B-4EE9-AD6D-290838010348}"/>
          </ac:spMkLst>
        </pc:spChg>
      </pc:sldChg>
      <pc:sldChg chg="modSp new">
        <pc:chgData name="Alfred Asterjadhi" userId="39de57b9-85c0-4fd1-aaac-8ca2b6560ad0" providerId="ADAL" clId="{69F70A5C-F45C-4CE0-8E99-593A3325F255}" dt="2021-02-09T16:18:40.272" v="213"/>
        <pc:sldMkLst>
          <pc:docMk/>
          <pc:sldMk cId="2787904785" sldId="333"/>
        </pc:sldMkLst>
        <pc:spChg chg="mod">
          <ac:chgData name="Alfred Asterjadhi" userId="39de57b9-85c0-4fd1-aaac-8ca2b6560ad0" providerId="ADAL" clId="{69F70A5C-F45C-4CE0-8E99-593A3325F255}" dt="2021-02-09T16:18:40.272" v="213"/>
          <ac:spMkLst>
            <pc:docMk/>
            <pc:sldMk cId="2787904785" sldId="333"/>
            <ac:spMk id="6" creationId="{48671B1A-9F14-480B-994B-6EB670BC6E7F}"/>
          </ac:spMkLst>
        </pc:spChg>
      </pc:sldChg>
      <pc:sldMasterChg chg="modSp mod">
        <pc:chgData name="Alfred Asterjadhi" userId="39de57b9-85c0-4fd1-aaac-8ca2b6560ad0" providerId="ADAL" clId="{69F70A5C-F45C-4CE0-8E99-593A3325F255}" dt="2021-02-09T15:55:41.068" v="16" actId="20577"/>
        <pc:sldMasterMkLst>
          <pc:docMk/>
          <pc:sldMasterMk cId="0" sldId="2147483648"/>
        </pc:sldMasterMkLst>
        <pc:spChg chg="mod">
          <ac:chgData name="Alfred Asterjadhi" userId="39de57b9-85c0-4fd1-aaac-8ca2b6560ad0" providerId="ADAL" clId="{69F70A5C-F45C-4CE0-8E99-593A3325F255}" dt="2021-02-09T15:55:41.068" v="16" actId="20577"/>
          <ac:spMkLst>
            <pc:docMk/>
            <pc:sldMasterMk cId="0" sldId="2147483648"/>
            <ac:spMk id="10" creationId="{00000000-0000-0000-0000-000000000000}"/>
          </ac:spMkLst>
        </pc:spChg>
        <pc:spChg chg="mod">
          <ac:chgData name="Alfred Asterjadhi" userId="39de57b9-85c0-4fd1-aaac-8ca2b6560ad0" providerId="ADAL" clId="{69F70A5C-F45C-4CE0-8E99-593A3325F255}" dt="2021-02-09T15:55:30.514" v="9" actId="20577"/>
          <ac:spMkLst>
            <pc:docMk/>
            <pc:sldMasterMk cId="0" sldId="2147483648"/>
            <ac:spMk id="1027" creationId="{00000000-0000-0000-0000-000000000000}"/>
          </ac:spMkLst>
        </pc:spChg>
      </pc:sldMasterChg>
    </pc:docChg>
  </pc:docChgLst>
  <pc:docChgLst>
    <pc:chgData name="Alfred Asterjadhi" userId="39de57b9-85c0-4fd1-aaac-8ca2b6560ad0" providerId="ADAL" clId="{5E32008F-DF31-475C-AA81-71B070C74BE1}"/>
    <pc:docChg chg="modSld modMainMaster">
      <pc:chgData name="Alfred Asterjadhi" userId="39de57b9-85c0-4fd1-aaac-8ca2b6560ad0" providerId="ADAL" clId="{5E32008F-DF31-475C-AA81-71B070C74BE1}" dt="2021-03-15T15:00:23.811" v="27" actId="20577"/>
      <pc:docMkLst>
        <pc:docMk/>
      </pc:docMkLst>
      <pc:sldChg chg="modSp mod">
        <pc:chgData name="Alfred Asterjadhi" userId="39de57b9-85c0-4fd1-aaac-8ca2b6560ad0" providerId="ADAL" clId="{5E32008F-DF31-475C-AA81-71B070C74BE1}" dt="2021-03-15T15:00:02.394" v="25" actId="207"/>
        <pc:sldMkLst>
          <pc:docMk/>
          <pc:sldMk cId="1716082287" sldId="337"/>
        </pc:sldMkLst>
        <pc:spChg chg="mod">
          <ac:chgData name="Alfred Asterjadhi" userId="39de57b9-85c0-4fd1-aaac-8ca2b6560ad0" providerId="ADAL" clId="{5E32008F-DF31-475C-AA81-71B070C74BE1}" dt="2021-03-15T14:59:16.975" v="19" actId="13926"/>
          <ac:spMkLst>
            <pc:docMk/>
            <pc:sldMk cId="1716082287" sldId="337"/>
            <ac:spMk id="2" creationId="{11C5C3A7-526B-4152-8A7F-BC9636A70131}"/>
          </ac:spMkLst>
        </pc:spChg>
        <pc:spChg chg="mod">
          <ac:chgData name="Alfred Asterjadhi" userId="39de57b9-85c0-4fd1-aaac-8ca2b6560ad0" providerId="ADAL" clId="{5E32008F-DF31-475C-AA81-71B070C74BE1}" dt="2021-03-15T15:00:02.394" v="25" actId="207"/>
          <ac:spMkLst>
            <pc:docMk/>
            <pc:sldMk cId="1716082287" sldId="337"/>
            <ac:spMk id="3" creationId="{49A6CCA4-296A-475E-8868-A1006DFAF806}"/>
          </ac:spMkLst>
        </pc:spChg>
      </pc:sldChg>
      <pc:sldMasterChg chg="modSp mod">
        <pc:chgData name="Alfred Asterjadhi" userId="39de57b9-85c0-4fd1-aaac-8ca2b6560ad0" providerId="ADAL" clId="{5E32008F-DF31-475C-AA81-71B070C74BE1}" dt="2021-03-15T15:00:23.811" v="27" actId="20577"/>
        <pc:sldMasterMkLst>
          <pc:docMk/>
          <pc:sldMasterMk cId="0" sldId="2147483648"/>
        </pc:sldMasterMkLst>
        <pc:spChg chg="mod">
          <ac:chgData name="Alfred Asterjadhi" userId="39de57b9-85c0-4fd1-aaac-8ca2b6560ad0" providerId="ADAL" clId="{5E32008F-DF31-475C-AA81-71B070C74BE1}" dt="2021-03-15T15:00:23.811" v="27" actId="20577"/>
          <ac:spMkLst>
            <pc:docMk/>
            <pc:sldMasterMk cId="0" sldId="2147483648"/>
            <ac:spMk id="10" creationId="{00000000-0000-0000-0000-000000000000}"/>
          </ac:spMkLst>
        </pc:spChg>
      </pc:sldMasterChg>
    </pc:docChg>
  </pc:docChgLst>
  <pc:docChgLst>
    <pc:chgData name="Alfred Asterjadhi" userId="39de57b9-85c0-4fd1-aaac-8ca2b6560ad0" providerId="ADAL" clId="{B4F7BA3C-DFC6-48F9-A62B-B03D2B47DB6D}"/>
    <pc:docChg chg="undo custSel addSld delSld modSld modMainMaster">
      <pc:chgData name="Alfred Asterjadhi" userId="39de57b9-85c0-4fd1-aaac-8ca2b6560ad0" providerId="ADAL" clId="{B4F7BA3C-DFC6-48F9-A62B-B03D2B47DB6D}" dt="2021-03-08T21:36:17.931" v="1388" actId="6549"/>
      <pc:docMkLst>
        <pc:docMk/>
      </pc:docMkLst>
      <pc:sldChg chg="modSp">
        <pc:chgData name="Alfred Asterjadhi" userId="39de57b9-85c0-4fd1-aaac-8ca2b6560ad0" providerId="ADAL" clId="{B4F7BA3C-DFC6-48F9-A62B-B03D2B47DB6D}" dt="2021-02-09T16:22:18.113" v="13"/>
        <pc:sldMkLst>
          <pc:docMk/>
          <pc:sldMk cId="0" sldId="256"/>
        </pc:sldMkLst>
        <pc:spChg chg="mod">
          <ac:chgData name="Alfred Asterjadhi" userId="39de57b9-85c0-4fd1-aaac-8ca2b6560ad0" providerId="ADAL" clId="{B4F7BA3C-DFC6-48F9-A62B-B03D2B47DB6D}" dt="2021-02-09T16:22:18.113" v="13"/>
          <ac:spMkLst>
            <pc:docMk/>
            <pc:sldMk cId="0" sldId="256"/>
            <ac:spMk id="6" creationId="{00000000-0000-0000-0000-000000000000}"/>
          </ac:spMkLst>
        </pc:spChg>
      </pc:sldChg>
      <pc:sldChg chg="modSp">
        <pc:chgData name="Alfred Asterjadhi" userId="39de57b9-85c0-4fd1-aaac-8ca2b6560ad0" providerId="ADAL" clId="{B4F7BA3C-DFC6-48F9-A62B-B03D2B47DB6D}" dt="2021-02-09T16:22:20.231" v="14"/>
        <pc:sldMkLst>
          <pc:docMk/>
          <pc:sldMk cId="0" sldId="257"/>
        </pc:sldMkLst>
        <pc:spChg chg="mod">
          <ac:chgData name="Alfred Asterjadhi" userId="39de57b9-85c0-4fd1-aaac-8ca2b6560ad0" providerId="ADAL" clId="{B4F7BA3C-DFC6-48F9-A62B-B03D2B47DB6D}" dt="2021-02-09T16:22:20.231" v="14"/>
          <ac:spMkLst>
            <pc:docMk/>
            <pc:sldMk cId="0" sldId="257"/>
            <ac:spMk id="7" creationId="{4565958B-DD30-4EE7-AF20-DC550898176B}"/>
          </ac:spMkLst>
        </pc:spChg>
      </pc:sldChg>
      <pc:sldChg chg="modSp">
        <pc:chgData name="Alfred Asterjadhi" userId="39de57b9-85c0-4fd1-aaac-8ca2b6560ad0" providerId="ADAL" clId="{B4F7BA3C-DFC6-48F9-A62B-B03D2B47DB6D}" dt="2021-02-09T16:22:21.914" v="15"/>
        <pc:sldMkLst>
          <pc:docMk/>
          <pc:sldMk cId="3254182675" sldId="258"/>
        </pc:sldMkLst>
        <pc:spChg chg="mod">
          <ac:chgData name="Alfred Asterjadhi" userId="39de57b9-85c0-4fd1-aaac-8ca2b6560ad0" providerId="ADAL" clId="{B4F7BA3C-DFC6-48F9-A62B-B03D2B47DB6D}" dt="2021-02-09T16:22:21.914" v="15"/>
          <ac:spMkLst>
            <pc:docMk/>
            <pc:sldMk cId="3254182675" sldId="258"/>
            <ac:spMk id="7" creationId="{4F62ADF5-BC8B-4EF4-B4E8-C355611EECFF}"/>
          </ac:spMkLst>
        </pc:spChg>
      </pc:sldChg>
      <pc:sldChg chg="modSp">
        <pc:chgData name="Alfred Asterjadhi" userId="39de57b9-85c0-4fd1-aaac-8ca2b6560ad0" providerId="ADAL" clId="{B4F7BA3C-DFC6-48F9-A62B-B03D2B47DB6D}" dt="2021-02-09T16:22:25.219" v="17"/>
        <pc:sldMkLst>
          <pc:docMk/>
          <pc:sldMk cId="1676196551" sldId="261"/>
        </pc:sldMkLst>
        <pc:spChg chg="mod">
          <ac:chgData name="Alfred Asterjadhi" userId="39de57b9-85c0-4fd1-aaac-8ca2b6560ad0" providerId="ADAL" clId="{B4F7BA3C-DFC6-48F9-A62B-B03D2B47DB6D}" dt="2021-02-09T16:22:25.219" v="17"/>
          <ac:spMkLst>
            <pc:docMk/>
            <pc:sldMk cId="1676196551" sldId="261"/>
            <ac:spMk id="7" creationId="{0A0F1EBF-63A8-4C75-8DB7-0D8CD44D0896}"/>
          </ac:spMkLst>
        </pc:spChg>
      </pc:sldChg>
      <pc:sldChg chg="modSp">
        <pc:chgData name="Alfred Asterjadhi" userId="39de57b9-85c0-4fd1-aaac-8ca2b6560ad0" providerId="ADAL" clId="{B4F7BA3C-DFC6-48F9-A62B-B03D2B47DB6D}" dt="2021-02-09T16:22:26.863" v="18"/>
        <pc:sldMkLst>
          <pc:docMk/>
          <pc:sldMk cId="2927177891" sldId="263"/>
        </pc:sldMkLst>
        <pc:spChg chg="mod">
          <ac:chgData name="Alfred Asterjadhi" userId="39de57b9-85c0-4fd1-aaac-8ca2b6560ad0" providerId="ADAL" clId="{B4F7BA3C-DFC6-48F9-A62B-B03D2B47DB6D}" dt="2021-02-09T16:22:26.863" v="18"/>
          <ac:spMkLst>
            <pc:docMk/>
            <pc:sldMk cId="2927177891" sldId="263"/>
            <ac:spMk id="9" creationId="{4BB4CFD1-21C6-467E-AB6E-3577A473F86D}"/>
          </ac:spMkLst>
        </pc:spChg>
      </pc:sldChg>
      <pc:sldChg chg="modSp">
        <pc:chgData name="Alfred Asterjadhi" userId="39de57b9-85c0-4fd1-aaac-8ca2b6560ad0" providerId="ADAL" clId="{B4F7BA3C-DFC6-48F9-A62B-B03D2B47DB6D}" dt="2021-02-09T16:22:28.538" v="19"/>
        <pc:sldMkLst>
          <pc:docMk/>
          <pc:sldMk cId="4277600907" sldId="264"/>
        </pc:sldMkLst>
        <pc:spChg chg="mod">
          <ac:chgData name="Alfred Asterjadhi" userId="39de57b9-85c0-4fd1-aaac-8ca2b6560ad0" providerId="ADAL" clId="{B4F7BA3C-DFC6-48F9-A62B-B03D2B47DB6D}" dt="2021-02-09T16:22:28.538" v="19"/>
          <ac:spMkLst>
            <pc:docMk/>
            <pc:sldMk cId="4277600907" sldId="264"/>
            <ac:spMk id="8" creationId="{B2C4C695-AFB3-4956-B721-DB0805BA0685}"/>
          </ac:spMkLst>
        </pc:spChg>
      </pc:sldChg>
      <pc:sldChg chg="modSp">
        <pc:chgData name="Alfred Asterjadhi" userId="39de57b9-85c0-4fd1-aaac-8ca2b6560ad0" providerId="ADAL" clId="{B4F7BA3C-DFC6-48F9-A62B-B03D2B47DB6D}" dt="2021-02-09T16:22:30.312" v="20"/>
        <pc:sldMkLst>
          <pc:docMk/>
          <pc:sldMk cId="2436815634" sldId="265"/>
        </pc:sldMkLst>
        <pc:spChg chg="mod">
          <ac:chgData name="Alfred Asterjadhi" userId="39de57b9-85c0-4fd1-aaac-8ca2b6560ad0" providerId="ADAL" clId="{B4F7BA3C-DFC6-48F9-A62B-B03D2B47DB6D}" dt="2021-02-09T16:22:30.312" v="20"/>
          <ac:spMkLst>
            <pc:docMk/>
            <pc:sldMk cId="2436815634" sldId="265"/>
            <ac:spMk id="9" creationId="{535943CE-0A57-43F4-9844-46B4091CBC16}"/>
          </ac:spMkLst>
        </pc:spChg>
      </pc:sldChg>
      <pc:sldChg chg="modSp">
        <pc:chgData name="Alfred Asterjadhi" userId="39de57b9-85c0-4fd1-aaac-8ca2b6560ad0" providerId="ADAL" clId="{B4F7BA3C-DFC6-48F9-A62B-B03D2B47DB6D}" dt="2021-02-09T16:22:32.801" v="21"/>
        <pc:sldMkLst>
          <pc:docMk/>
          <pc:sldMk cId="2400177835" sldId="266"/>
        </pc:sldMkLst>
        <pc:spChg chg="mod">
          <ac:chgData name="Alfred Asterjadhi" userId="39de57b9-85c0-4fd1-aaac-8ca2b6560ad0" providerId="ADAL" clId="{B4F7BA3C-DFC6-48F9-A62B-B03D2B47DB6D}" dt="2021-02-09T16:22:32.801" v="21"/>
          <ac:spMkLst>
            <pc:docMk/>
            <pc:sldMk cId="2400177835" sldId="266"/>
            <ac:spMk id="8" creationId="{C5505616-1CE2-43B4-878B-31634EEB6CA7}"/>
          </ac:spMkLst>
        </pc:spChg>
      </pc:sldChg>
      <pc:sldChg chg="modSp">
        <pc:chgData name="Alfred Asterjadhi" userId="39de57b9-85c0-4fd1-aaac-8ca2b6560ad0" providerId="ADAL" clId="{B4F7BA3C-DFC6-48F9-A62B-B03D2B47DB6D}" dt="2021-02-09T16:22:40.934" v="26"/>
        <pc:sldMkLst>
          <pc:docMk/>
          <pc:sldMk cId="132832093" sldId="267"/>
        </pc:sldMkLst>
        <pc:spChg chg="mod">
          <ac:chgData name="Alfred Asterjadhi" userId="39de57b9-85c0-4fd1-aaac-8ca2b6560ad0" providerId="ADAL" clId="{B4F7BA3C-DFC6-48F9-A62B-B03D2B47DB6D}" dt="2021-02-09T16:22:40.934" v="26"/>
          <ac:spMkLst>
            <pc:docMk/>
            <pc:sldMk cId="132832093" sldId="267"/>
            <ac:spMk id="7" creationId="{C00CAC69-BF6D-4936-9CE0-D96F88ACD748}"/>
          </ac:spMkLst>
        </pc:spChg>
      </pc:sldChg>
      <pc:sldChg chg="modSp">
        <pc:chgData name="Alfred Asterjadhi" userId="39de57b9-85c0-4fd1-aaac-8ca2b6560ad0" providerId="ADAL" clId="{B4F7BA3C-DFC6-48F9-A62B-B03D2B47DB6D}" dt="2021-02-09T16:22:34.604" v="22"/>
        <pc:sldMkLst>
          <pc:docMk/>
          <pc:sldMk cId="3387863760" sldId="270"/>
        </pc:sldMkLst>
        <pc:spChg chg="mod">
          <ac:chgData name="Alfred Asterjadhi" userId="39de57b9-85c0-4fd1-aaac-8ca2b6560ad0" providerId="ADAL" clId="{B4F7BA3C-DFC6-48F9-A62B-B03D2B47DB6D}" dt="2021-02-09T16:22:34.604" v="22"/>
          <ac:spMkLst>
            <pc:docMk/>
            <pc:sldMk cId="3387863760" sldId="270"/>
            <ac:spMk id="8" creationId="{B1C9D975-9B89-429E-A2AD-175C2CE0D83A}"/>
          </ac:spMkLst>
        </pc:spChg>
      </pc:sldChg>
      <pc:sldChg chg="modSp mod">
        <pc:chgData name="Alfred Asterjadhi" userId="39de57b9-85c0-4fd1-aaac-8ca2b6560ad0" providerId="ADAL" clId="{B4F7BA3C-DFC6-48F9-A62B-B03D2B47DB6D}" dt="2021-02-09T16:25:10.529" v="128" actId="20577"/>
        <pc:sldMkLst>
          <pc:docMk/>
          <pc:sldMk cId="2243228416" sldId="299"/>
        </pc:sldMkLst>
        <pc:spChg chg="mod">
          <ac:chgData name="Alfred Asterjadhi" userId="39de57b9-85c0-4fd1-aaac-8ca2b6560ad0" providerId="ADAL" clId="{B4F7BA3C-DFC6-48F9-A62B-B03D2B47DB6D}" dt="2021-02-09T16:22:42.390" v="27"/>
          <ac:spMkLst>
            <pc:docMk/>
            <pc:sldMk cId="2243228416" sldId="299"/>
            <ac:spMk id="8" creationId="{ADA0A8BA-AA59-4AB6-9BD0-89E3B2E275F5}"/>
          </ac:spMkLst>
        </pc:spChg>
        <pc:spChg chg="mod">
          <ac:chgData name="Alfred Asterjadhi" userId="39de57b9-85c0-4fd1-aaac-8ca2b6560ad0" providerId="ADAL" clId="{B4F7BA3C-DFC6-48F9-A62B-B03D2B47DB6D}" dt="2021-02-09T16:25:10.529" v="128" actId="20577"/>
          <ac:spMkLst>
            <pc:docMk/>
            <pc:sldMk cId="2243228416" sldId="299"/>
            <ac:spMk id="17" creationId="{442A1050-6527-4B2E-A943-E125D6B48B52}"/>
          </ac:spMkLst>
        </pc:spChg>
      </pc:sldChg>
      <pc:sldChg chg="modSp">
        <pc:chgData name="Alfred Asterjadhi" userId="39de57b9-85c0-4fd1-aaac-8ca2b6560ad0" providerId="ADAL" clId="{B4F7BA3C-DFC6-48F9-A62B-B03D2B47DB6D}" dt="2021-02-09T16:22:47.696" v="29"/>
        <pc:sldMkLst>
          <pc:docMk/>
          <pc:sldMk cId="1677969607" sldId="323"/>
        </pc:sldMkLst>
        <pc:spChg chg="mod">
          <ac:chgData name="Alfred Asterjadhi" userId="39de57b9-85c0-4fd1-aaac-8ca2b6560ad0" providerId="ADAL" clId="{B4F7BA3C-DFC6-48F9-A62B-B03D2B47DB6D}" dt="2021-02-09T16:22:47.696" v="29"/>
          <ac:spMkLst>
            <pc:docMk/>
            <pc:sldMk cId="1677969607" sldId="323"/>
            <ac:spMk id="7" creationId="{247ADCDE-7164-400D-8B27-4BAED4FE7810}"/>
          </ac:spMkLst>
        </pc:spChg>
      </pc:sldChg>
      <pc:sldChg chg="addSp delSp modSp add mod">
        <pc:chgData name="Alfred Asterjadhi" userId="39de57b9-85c0-4fd1-aaac-8ca2b6560ad0" providerId="ADAL" clId="{B4F7BA3C-DFC6-48F9-A62B-B03D2B47DB6D}" dt="2021-03-08T21:36:17.931" v="1388" actId="6549"/>
        <pc:sldMkLst>
          <pc:docMk/>
          <pc:sldMk cId="596865926" sldId="324"/>
        </pc:sldMkLst>
        <pc:spChg chg="mod">
          <ac:chgData name="Alfred Asterjadhi" userId="39de57b9-85c0-4fd1-aaac-8ca2b6560ad0" providerId="ADAL" clId="{B4F7BA3C-DFC6-48F9-A62B-B03D2B47DB6D}" dt="2021-02-09T16:24:28.715" v="104"/>
          <ac:spMkLst>
            <pc:docMk/>
            <pc:sldMk cId="596865926" sldId="324"/>
            <ac:spMk id="2" creationId="{6A27F32D-AAB2-4E4E-8703-7DB27C650C46}"/>
          </ac:spMkLst>
        </pc:spChg>
        <pc:spChg chg="mod">
          <ac:chgData name="Alfred Asterjadhi" userId="39de57b9-85c0-4fd1-aaac-8ca2b6560ad0" providerId="ADAL" clId="{B4F7BA3C-DFC6-48F9-A62B-B03D2B47DB6D}" dt="2021-03-08T21:36:17.931" v="1388" actId="6549"/>
          <ac:spMkLst>
            <pc:docMk/>
            <pc:sldMk cId="596865926" sldId="324"/>
            <ac:spMk id="3" creationId="{D3245099-458D-4C79-9B1C-5CE8FF5DED80}"/>
          </ac:spMkLst>
        </pc:spChg>
        <pc:spChg chg="mod">
          <ac:chgData name="Alfred Asterjadhi" userId="39de57b9-85c0-4fd1-aaac-8ca2b6560ad0" providerId="ADAL" clId="{B4F7BA3C-DFC6-48F9-A62B-B03D2B47DB6D}" dt="2021-02-09T16:24:28.715" v="104"/>
          <ac:spMkLst>
            <pc:docMk/>
            <pc:sldMk cId="596865926" sldId="324"/>
            <ac:spMk id="4" creationId="{C48B5450-79DE-4FD5-B875-2721391F53AB}"/>
          </ac:spMkLst>
        </pc:spChg>
        <pc:spChg chg="mod">
          <ac:chgData name="Alfred Asterjadhi" userId="39de57b9-85c0-4fd1-aaac-8ca2b6560ad0" providerId="ADAL" clId="{B4F7BA3C-DFC6-48F9-A62B-B03D2B47DB6D}" dt="2021-02-09T16:24:28.715" v="104"/>
          <ac:spMkLst>
            <pc:docMk/>
            <pc:sldMk cId="596865926" sldId="324"/>
            <ac:spMk id="5" creationId="{2E17BC8C-45E1-41C0-8FDF-C0C228CB6AEC}"/>
          </ac:spMkLst>
        </pc:spChg>
        <pc:spChg chg="mod">
          <ac:chgData name="Alfred Asterjadhi" userId="39de57b9-85c0-4fd1-aaac-8ca2b6560ad0" providerId="ADAL" clId="{B4F7BA3C-DFC6-48F9-A62B-B03D2B47DB6D}" dt="2021-02-09T16:25:30.155" v="133" actId="20577"/>
          <ac:spMkLst>
            <pc:docMk/>
            <pc:sldMk cId="596865926" sldId="324"/>
            <ac:spMk id="6" creationId="{60A28A1F-2074-47CF-9F71-6D0F8F0D15FE}"/>
          </ac:spMkLst>
        </pc:spChg>
        <pc:spChg chg="add del mod">
          <ac:chgData name="Alfred Asterjadhi" userId="39de57b9-85c0-4fd1-aaac-8ca2b6560ad0" providerId="ADAL" clId="{B4F7BA3C-DFC6-48F9-A62B-B03D2B47DB6D}" dt="2021-02-09T16:24:28.715" v="104"/>
          <ac:spMkLst>
            <pc:docMk/>
            <pc:sldMk cId="596865926" sldId="324"/>
            <ac:spMk id="7" creationId="{BAAF2BE1-AD1A-4A81-9278-BFD138F382C6}"/>
          </ac:spMkLst>
        </pc:spChg>
        <pc:spChg chg="add del mod">
          <ac:chgData name="Alfred Asterjadhi" userId="39de57b9-85c0-4fd1-aaac-8ca2b6560ad0" providerId="ADAL" clId="{B4F7BA3C-DFC6-48F9-A62B-B03D2B47DB6D}" dt="2021-02-09T16:24:28.715" v="104"/>
          <ac:spMkLst>
            <pc:docMk/>
            <pc:sldMk cId="596865926" sldId="324"/>
            <ac:spMk id="8" creationId="{018DCE5E-0786-42C6-97BE-BA407AEDE879}"/>
          </ac:spMkLst>
        </pc:spChg>
        <pc:spChg chg="add del mod">
          <ac:chgData name="Alfred Asterjadhi" userId="39de57b9-85c0-4fd1-aaac-8ca2b6560ad0" providerId="ADAL" clId="{B4F7BA3C-DFC6-48F9-A62B-B03D2B47DB6D}" dt="2021-02-09T16:24:28.715" v="104"/>
          <ac:spMkLst>
            <pc:docMk/>
            <pc:sldMk cId="596865926" sldId="324"/>
            <ac:spMk id="9" creationId="{05902A56-21ED-448F-96FA-862248688623}"/>
          </ac:spMkLst>
        </pc:spChg>
        <pc:spChg chg="add del mod">
          <ac:chgData name="Alfred Asterjadhi" userId="39de57b9-85c0-4fd1-aaac-8ca2b6560ad0" providerId="ADAL" clId="{B4F7BA3C-DFC6-48F9-A62B-B03D2B47DB6D}" dt="2021-02-09T16:24:28.715" v="104"/>
          <ac:spMkLst>
            <pc:docMk/>
            <pc:sldMk cId="596865926" sldId="324"/>
            <ac:spMk id="10" creationId="{CDC3A6DE-EA1F-45AA-B930-83046C97024F}"/>
          </ac:spMkLst>
        </pc:spChg>
        <pc:spChg chg="add del mod">
          <ac:chgData name="Alfred Asterjadhi" userId="39de57b9-85c0-4fd1-aaac-8ca2b6560ad0" providerId="ADAL" clId="{B4F7BA3C-DFC6-48F9-A62B-B03D2B47DB6D}" dt="2021-02-09T16:24:28.715" v="104"/>
          <ac:spMkLst>
            <pc:docMk/>
            <pc:sldMk cId="596865926" sldId="324"/>
            <ac:spMk id="11" creationId="{18AF0A60-B0E8-4048-BF00-B29E18E573D6}"/>
          </ac:spMkLst>
        </pc:spChg>
        <pc:graphicFrameChg chg="add del mod">
          <ac:chgData name="Alfred Asterjadhi" userId="39de57b9-85c0-4fd1-aaac-8ca2b6560ad0" providerId="ADAL" clId="{B4F7BA3C-DFC6-48F9-A62B-B03D2B47DB6D}" dt="2021-03-05T22:37:52.567" v="1214"/>
          <ac:graphicFrameMkLst>
            <pc:docMk/>
            <pc:sldMk cId="596865926" sldId="324"/>
            <ac:graphicFrameMk id="7" creationId="{8033249A-D504-458D-BF9D-AFD9BA0B4752}"/>
          </ac:graphicFrameMkLst>
        </pc:graphicFrameChg>
        <pc:graphicFrameChg chg="add del mod">
          <ac:chgData name="Alfred Asterjadhi" userId="39de57b9-85c0-4fd1-aaac-8ca2b6560ad0" providerId="ADAL" clId="{B4F7BA3C-DFC6-48F9-A62B-B03D2B47DB6D}" dt="2021-03-05T03:37:05.144" v="300"/>
          <ac:graphicFrameMkLst>
            <pc:docMk/>
            <pc:sldMk cId="596865926" sldId="324"/>
            <ac:graphicFrameMk id="7" creationId="{C54DD35F-BDDD-45A7-BB30-A6DFA6702DF7}"/>
          </ac:graphicFrameMkLst>
        </pc:graphicFrameChg>
        <pc:graphicFrameChg chg="add del mod">
          <ac:chgData name="Alfred Asterjadhi" userId="39de57b9-85c0-4fd1-aaac-8ca2b6560ad0" providerId="ADAL" clId="{B4F7BA3C-DFC6-48F9-A62B-B03D2B47DB6D}" dt="2021-03-05T03:37:07.517" v="302"/>
          <ac:graphicFrameMkLst>
            <pc:docMk/>
            <pc:sldMk cId="596865926" sldId="324"/>
            <ac:graphicFrameMk id="8" creationId="{A1EAA9B8-63E7-4285-B8A0-FE51AB3675BB}"/>
          </ac:graphicFrameMkLst>
        </pc:graphicFrameChg>
        <pc:graphicFrameChg chg="add del mod">
          <ac:chgData name="Alfred Asterjadhi" userId="39de57b9-85c0-4fd1-aaac-8ca2b6560ad0" providerId="ADAL" clId="{B4F7BA3C-DFC6-48F9-A62B-B03D2B47DB6D}" dt="2021-03-06T19:00:13.325" v="1360"/>
          <ac:graphicFrameMkLst>
            <pc:docMk/>
            <pc:sldMk cId="596865926" sldId="324"/>
            <ac:graphicFrameMk id="8" creationId="{BB569FEE-276A-49B5-8AB3-0329F3D1CDC9}"/>
          </ac:graphicFrameMkLst>
        </pc:graphicFrameChg>
        <pc:graphicFrameChg chg="add del mod">
          <ac:chgData name="Alfred Asterjadhi" userId="39de57b9-85c0-4fd1-aaac-8ca2b6560ad0" providerId="ADAL" clId="{B4F7BA3C-DFC6-48F9-A62B-B03D2B47DB6D}" dt="2021-03-05T03:37:12.394" v="304"/>
          <ac:graphicFrameMkLst>
            <pc:docMk/>
            <pc:sldMk cId="596865926" sldId="324"/>
            <ac:graphicFrameMk id="9" creationId="{032F904C-01D7-4BA5-AECE-675D0EF01A36}"/>
          </ac:graphicFrameMkLst>
        </pc:graphicFrameChg>
        <pc:graphicFrameChg chg="add del mod">
          <ac:chgData name="Alfred Asterjadhi" userId="39de57b9-85c0-4fd1-aaac-8ca2b6560ad0" providerId="ADAL" clId="{B4F7BA3C-DFC6-48F9-A62B-B03D2B47DB6D}" dt="2021-03-05T03:37:25.553" v="306"/>
          <ac:graphicFrameMkLst>
            <pc:docMk/>
            <pc:sldMk cId="596865926" sldId="324"/>
            <ac:graphicFrameMk id="10" creationId="{B52B1109-79E4-4292-9493-64FC55B18F83}"/>
          </ac:graphicFrameMkLst>
        </pc:graphicFrameChg>
        <pc:graphicFrameChg chg="add del mod">
          <ac:chgData name="Alfred Asterjadhi" userId="39de57b9-85c0-4fd1-aaac-8ca2b6560ad0" providerId="ADAL" clId="{B4F7BA3C-DFC6-48F9-A62B-B03D2B47DB6D}" dt="2021-03-05T03:37:51.230" v="316"/>
          <ac:graphicFrameMkLst>
            <pc:docMk/>
            <pc:sldMk cId="596865926" sldId="324"/>
            <ac:graphicFrameMk id="11" creationId="{EE3B3633-2267-414A-94E0-8CE618299A23}"/>
          </ac:graphicFrameMkLst>
        </pc:graphicFrameChg>
      </pc:sldChg>
      <pc:sldChg chg="addSp delSp modSp add mod">
        <pc:chgData name="Alfred Asterjadhi" userId="39de57b9-85c0-4fd1-aaac-8ca2b6560ad0" providerId="ADAL" clId="{B4F7BA3C-DFC6-48F9-A62B-B03D2B47DB6D}" dt="2021-03-06T19:05:03.660" v="1384" actId="14100"/>
        <pc:sldMkLst>
          <pc:docMk/>
          <pc:sldMk cId="3464474659" sldId="325"/>
        </pc:sldMkLst>
        <pc:spChg chg="mod">
          <ac:chgData name="Alfred Asterjadhi" userId="39de57b9-85c0-4fd1-aaac-8ca2b6560ad0" providerId="ADAL" clId="{B4F7BA3C-DFC6-48F9-A62B-B03D2B47DB6D}" dt="2021-02-09T16:25:47.746" v="138"/>
          <ac:spMkLst>
            <pc:docMk/>
            <pc:sldMk cId="3464474659" sldId="325"/>
            <ac:spMk id="2" creationId="{11C5C3A7-526B-4152-8A7F-BC9636A70131}"/>
          </ac:spMkLst>
        </pc:spChg>
        <pc:spChg chg="mod">
          <ac:chgData name="Alfred Asterjadhi" userId="39de57b9-85c0-4fd1-aaac-8ca2b6560ad0" providerId="ADAL" clId="{B4F7BA3C-DFC6-48F9-A62B-B03D2B47DB6D}" dt="2021-03-06T19:05:03.660" v="1384" actId="14100"/>
          <ac:spMkLst>
            <pc:docMk/>
            <pc:sldMk cId="3464474659" sldId="325"/>
            <ac:spMk id="3" creationId="{49A6CCA4-296A-475E-8868-A1006DFAF806}"/>
          </ac:spMkLst>
        </pc:spChg>
        <pc:spChg chg="mod">
          <ac:chgData name="Alfred Asterjadhi" userId="39de57b9-85c0-4fd1-aaac-8ca2b6560ad0" providerId="ADAL" clId="{B4F7BA3C-DFC6-48F9-A62B-B03D2B47DB6D}" dt="2021-02-09T16:25:47.746" v="138"/>
          <ac:spMkLst>
            <pc:docMk/>
            <pc:sldMk cId="3464474659" sldId="325"/>
            <ac:spMk id="4" creationId="{36AFD738-F802-4585-98B5-E89B5C9DE21C}"/>
          </ac:spMkLst>
        </pc:spChg>
        <pc:spChg chg="mod">
          <ac:chgData name="Alfred Asterjadhi" userId="39de57b9-85c0-4fd1-aaac-8ca2b6560ad0" providerId="ADAL" clId="{B4F7BA3C-DFC6-48F9-A62B-B03D2B47DB6D}" dt="2021-02-09T16:25:47.746" v="138"/>
          <ac:spMkLst>
            <pc:docMk/>
            <pc:sldMk cId="3464474659" sldId="325"/>
            <ac:spMk id="5" creationId="{0DEC7435-E10D-4D9E-8645-A36BC8913D42}"/>
          </ac:spMkLst>
        </pc:spChg>
        <pc:spChg chg="mod">
          <ac:chgData name="Alfred Asterjadhi" userId="39de57b9-85c0-4fd1-aaac-8ca2b6560ad0" providerId="ADAL" clId="{B4F7BA3C-DFC6-48F9-A62B-B03D2B47DB6D}" dt="2021-02-09T16:25:47.746" v="138"/>
          <ac:spMkLst>
            <pc:docMk/>
            <pc:sldMk cId="3464474659" sldId="325"/>
            <ac:spMk id="6" creationId="{6A6864F9-08FF-45A5-8C46-12D7284B4A9C}"/>
          </ac:spMkLst>
        </pc:spChg>
        <pc:spChg chg="add del mod">
          <ac:chgData name="Alfred Asterjadhi" userId="39de57b9-85c0-4fd1-aaac-8ca2b6560ad0" providerId="ADAL" clId="{B4F7BA3C-DFC6-48F9-A62B-B03D2B47DB6D}" dt="2021-02-09T16:24:49.410" v="109"/>
          <ac:spMkLst>
            <pc:docMk/>
            <pc:sldMk cId="3464474659" sldId="325"/>
            <ac:spMk id="7" creationId="{58E38DD9-14EF-4884-B05F-588C6F2EF1F9}"/>
          </ac:spMkLst>
        </pc:spChg>
        <pc:spChg chg="add del mod">
          <ac:chgData name="Alfred Asterjadhi" userId="39de57b9-85c0-4fd1-aaac-8ca2b6560ad0" providerId="ADAL" clId="{B4F7BA3C-DFC6-48F9-A62B-B03D2B47DB6D}" dt="2021-02-09T16:25:38.248" v="135"/>
          <ac:spMkLst>
            <pc:docMk/>
            <pc:sldMk cId="3464474659" sldId="325"/>
            <ac:spMk id="8" creationId="{0C75075B-510E-462A-A5D9-7AF623A6F430}"/>
          </ac:spMkLst>
        </pc:spChg>
        <pc:spChg chg="add del mod">
          <ac:chgData name="Alfred Asterjadhi" userId="39de57b9-85c0-4fd1-aaac-8ca2b6560ad0" providerId="ADAL" clId="{B4F7BA3C-DFC6-48F9-A62B-B03D2B47DB6D}" dt="2021-02-09T16:25:38.248" v="135"/>
          <ac:spMkLst>
            <pc:docMk/>
            <pc:sldMk cId="3464474659" sldId="325"/>
            <ac:spMk id="9" creationId="{5B8E5A00-0E61-4012-AB93-12434E13F726}"/>
          </ac:spMkLst>
        </pc:spChg>
        <pc:spChg chg="add del mod">
          <ac:chgData name="Alfred Asterjadhi" userId="39de57b9-85c0-4fd1-aaac-8ca2b6560ad0" providerId="ADAL" clId="{B4F7BA3C-DFC6-48F9-A62B-B03D2B47DB6D}" dt="2021-02-09T16:25:38.248" v="135"/>
          <ac:spMkLst>
            <pc:docMk/>
            <pc:sldMk cId="3464474659" sldId="325"/>
            <ac:spMk id="10" creationId="{F81309D9-DDD2-41A6-81AD-CFA30292E5B4}"/>
          </ac:spMkLst>
        </pc:spChg>
        <pc:spChg chg="add del mod">
          <ac:chgData name="Alfred Asterjadhi" userId="39de57b9-85c0-4fd1-aaac-8ca2b6560ad0" providerId="ADAL" clId="{B4F7BA3C-DFC6-48F9-A62B-B03D2B47DB6D}" dt="2021-02-09T16:25:38.248" v="135"/>
          <ac:spMkLst>
            <pc:docMk/>
            <pc:sldMk cId="3464474659" sldId="325"/>
            <ac:spMk id="11" creationId="{44F566FE-6A1A-4AA5-A532-4D2E9B5BB919}"/>
          </ac:spMkLst>
        </pc:spChg>
        <pc:spChg chg="add del mod">
          <ac:chgData name="Alfred Asterjadhi" userId="39de57b9-85c0-4fd1-aaac-8ca2b6560ad0" providerId="ADAL" clId="{B4F7BA3C-DFC6-48F9-A62B-B03D2B47DB6D}" dt="2021-02-09T16:25:38.248" v="135"/>
          <ac:spMkLst>
            <pc:docMk/>
            <pc:sldMk cId="3464474659" sldId="325"/>
            <ac:spMk id="12" creationId="{45C91338-B2B1-4F64-BF8D-1947F9B38920}"/>
          </ac:spMkLst>
        </pc:spChg>
        <pc:spChg chg="add del mod">
          <ac:chgData name="Alfred Asterjadhi" userId="39de57b9-85c0-4fd1-aaac-8ca2b6560ad0" providerId="ADAL" clId="{B4F7BA3C-DFC6-48F9-A62B-B03D2B47DB6D}" dt="2021-02-09T16:25:39.821" v="136"/>
          <ac:spMkLst>
            <pc:docMk/>
            <pc:sldMk cId="3464474659" sldId="325"/>
            <ac:spMk id="13" creationId="{DDA37BDB-2E51-4E56-8941-D97E0650A248}"/>
          </ac:spMkLst>
        </pc:spChg>
        <pc:spChg chg="add del mod">
          <ac:chgData name="Alfred Asterjadhi" userId="39de57b9-85c0-4fd1-aaac-8ca2b6560ad0" providerId="ADAL" clId="{B4F7BA3C-DFC6-48F9-A62B-B03D2B47DB6D}" dt="2021-02-09T16:25:39.821" v="136"/>
          <ac:spMkLst>
            <pc:docMk/>
            <pc:sldMk cId="3464474659" sldId="325"/>
            <ac:spMk id="14" creationId="{A9115D69-069F-4D9F-8D77-4326523C0019}"/>
          </ac:spMkLst>
        </pc:spChg>
        <pc:spChg chg="add del mod">
          <ac:chgData name="Alfred Asterjadhi" userId="39de57b9-85c0-4fd1-aaac-8ca2b6560ad0" providerId="ADAL" clId="{B4F7BA3C-DFC6-48F9-A62B-B03D2B47DB6D}" dt="2021-02-09T16:25:39.821" v="136"/>
          <ac:spMkLst>
            <pc:docMk/>
            <pc:sldMk cId="3464474659" sldId="325"/>
            <ac:spMk id="15" creationId="{A5F58C98-4696-4393-94E5-3BE41E9350D2}"/>
          </ac:spMkLst>
        </pc:spChg>
        <pc:spChg chg="add del mod">
          <ac:chgData name="Alfred Asterjadhi" userId="39de57b9-85c0-4fd1-aaac-8ca2b6560ad0" providerId="ADAL" clId="{B4F7BA3C-DFC6-48F9-A62B-B03D2B47DB6D}" dt="2021-02-09T16:25:39.821" v="136"/>
          <ac:spMkLst>
            <pc:docMk/>
            <pc:sldMk cId="3464474659" sldId="325"/>
            <ac:spMk id="16" creationId="{2CA80E7D-8238-4781-AB00-24FBDC3BCA04}"/>
          </ac:spMkLst>
        </pc:spChg>
        <pc:spChg chg="add del mod">
          <ac:chgData name="Alfred Asterjadhi" userId="39de57b9-85c0-4fd1-aaac-8ca2b6560ad0" providerId="ADAL" clId="{B4F7BA3C-DFC6-48F9-A62B-B03D2B47DB6D}" dt="2021-02-09T16:25:39.821" v="136"/>
          <ac:spMkLst>
            <pc:docMk/>
            <pc:sldMk cId="3464474659" sldId="325"/>
            <ac:spMk id="17" creationId="{2C05262D-9A82-4AB7-BD45-D2C0A9BF8456}"/>
          </ac:spMkLst>
        </pc:spChg>
        <pc:spChg chg="add del mod">
          <ac:chgData name="Alfred Asterjadhi" userId="39de57b9-85c0-4fd1-aaac-8ca2b6560ad0" providerId="ADAL" clId="{B4F7BA3C-DFC6-48F9-A62B-B03D2B47DB6D}" dt="2021-02-09T16:25:40.402" v="137"/>
          <ac:spMkLst>
            <pc:docMk/>
            <pc:sldMk cId="3464474659" sldId="325"/>
            <ac:spMk id="18" creationId="{AD7F5323-0A22-49A2-B3FF-7CB78FAD491F}"/>
          </ac:spMkLst>
        </pc:spChg>
        <pc:spChg chg="add del mod">
          <ac:chgData name="Alfred Asterjadhi" userId="39de57b9-85c0-4fd1-aaac-8ca2b6560ad0" providerId="ADAL" clId="{B4F7BA3C-DFC6-48F9-A62B-B03D2B47DB6D}" dt="2021-02-09T16:25:40.402" v="137"/>
          <ac:spMkLst>
            <pc:docMk/>
            <pc:sldMk cId="3464474659" sldId="325"/>
            <ac:spMk id="19" creationId="{ABCFD5F9-CAC7-4835-8959-C80D83C5389C}"/>
          </ac:spMkLst>
        </pc:spChg>
        <pc:spChg chg="add del mod">
          <ac:chgData name="Alfred Asterjadhi" userId="39de57b9-85c0-4fd1-aaac-8ca2b6560ad0" providerId="ADAL" clId="{B4F7BA3C-DFC6-48F9-A62B-B03D2B47DB6D}" dt="2021-02-09T16:25:40.402" v="137"/>
          <ac:spMkLst>
            <pc:docMk/>
            <pc:sldMk cId="3464474659" sldId="325"/>
            <ac:spMk id="20" creationId="{781C0AF0-582A-4F40-BFC2-0C8526A58E66}"/>
          </ac:spMkLst>
        </pc:spChg>
        <pc:spChg chg="add del mod">
          <ac:chgData name="Alfred Asterjadhi" userId="39de57b9-85c0-4fd1-aaac-8ca2b6560ad0" providerId="ADAL" clId="{B4F7BA3C-DFC6-48F9-A62B-B03D2B47DB6D}" dt="2021-02-09T16:25:40.402" v="137"/>
          <ac:spMkLst>
            <pc:docMk/>
            <pc:sldMk cId="3464474659" sldId="325"/>
            <ac:spMk id="21" creationId="{D510838E-762C-4ABC-B56A-3F50954FC43B}"/>
          </ac:spMkLst>
        </pc:spChg>
        <pc:spChg chg="add del mod">
          <ac:chgData name="Alfred Asterjadhi" userId="39de57b9-85c0-4fd1-aaac-8ca2b6560ad0" providerId="ADAL" clId="{B4F7BA3C-DFC6-48F9-A62B-B03D2B47DB6D}" dt="2021-02-09T16:25:40.402" v="137"/>
          <ac:spMkLst>
            <pc:docMk/>
            <pc:sldMk cId="3464474659" sldId="325"/>
            <ac:spMk id="22" creationId="{2A86BD41-DDA6-42D8-8575-80521C2B1220}"/>
          </ac:spMkLst>
        </pc:spChg>
        <pc:spChg chg="add del mod">
          <ac:chgData name="Alfred Asterjadhi" userId="39de57b9-85c0-4fd1-aaac-8ca2b6560ad0" providerId="ADAL" clId="{B4F7BA3C-DFC6-48F9-A62B-B03D2B47DB6D}" dt="2021-02-09T16:25:47.746" v="138"/>
          <ac:spMkLst>
            <pc:docMk/>
            <pc:sldMk cId="3464474659" sldId="325"/>
            <ac:spMk id="23" creationId="{451FE017-E122-4037-A1CC-ACB758ABB4D2}"/>
          </ac:spMkLst>
        </pc:spChg>
        <pc:spChg chg="add del mod">
          <ac:chgData name="Alfred Asterjadhi" userId="39de57b9-85c0-4fd1-aaac-8ca2b6560ad0" providerId="ADAL" clId="{B4F7BA3C-DFC6-48F9-A62B-B03D2B47DB6D}" dt="2021-02-09T16:25:47.746" v="138"/>
          <ac:spMkLst>
            <pc:docMk/>
            <pc:sldMk cId="3464474659" sldId="325"/>
            <ac:spMk id="24" creationId="{DFB828E2-1579-4C57-A408-2C3B44289418}"/>
          </ac:spMkLst>
        </pc:spChg>
        <pc:spChg chg="add del mod">
          <ac:chgData name="Alfred Asterjadhi" userId="39de57b9-85c0-4fd1-aaac-8ca2b6560ad0" providerId="ADAL" clId="{B4F7BA3C-DFC6-48F9-A62B-B03D2B47DB6D}" dt="2021-02-09T16:25:47.746" v="138"/>
          <ac:spMkLst>
            <pc:docMk/>
            <pc:sldMk cId="3464474659" sldId="325"/>
            <ac:spMk id="25" creationId="{44ECD301-5A2A-41BC-BA36-2F24AC4747F1}"/>
          </ac:spMkLst>
        </pc:spChg>
        <pc:spChg chg="add del mod">
          <ac:chgData name="Alfred Asterjadhi" userId="39de57b9-85c0-4fd1-aaac-8ca2b6560ad0" providerId="ADAL" clId="{B4F7BA3C-DFC6-48F9-A62B-B03D2B47DB6D}" dt="2021-02-09T16:25:47.746" v="138"/>
          <ac:spMkLst>
            <pc:docMk/>
            <pc:sldMk cId="3464474659" sldId="325"/>
            <ac:spMk id="26" creationId="{159C6C4A-2637-421D-A457-295BB55E7DC2}"/>
          </ac:spMkLst>
        </pc:spChg>
        <pc:spChg chg="add del mod">
          <ac:chgData name="Alfred Asterjadhi" userId="39de57b9-85c0-4fd1-aaac-8ca2b6560ad0" providerId="ADAL" clId="{B4F7BA3C-DFC6-48F9-A62B-B03D2B47DB6D}" dt="2021-02-09T16:25:47.746" v="138"/>
          <ac:spMkLst>
            <pc:docMk/>
            <pc:sldMk cId="3464474659" sldId="325"/>
            <ac:spMk id="27" creationId="{3D5904C3-39F2-48FC-9BDB-866877B7CFDA}"/>
          </ac:spMkLst>
        </pc:spChg>
      </pc:sldChg>
      <pc:sldChg chg="modSp">
        <pc:chgData name="Alfred Asterjadhi" userId="39de57b9-85c0-4fd1-aaac-8ca2b6560ad0" providerId="ADAL" clId="{B4F7BA3C-DFC6-48F9-A62B-B03D2B47DB6D}" dt="2021-02-09T16:22:23.456" v="16"/>
        <pc:sldMkLst>
          <pc:docMk/>
          <pc:sldMk cId="1908471061" sldId="328"/>
        </pc:sldMkLst>
        <pc:spChg chg="mod">
          <ac:chgData name="Alfred Asterjadhi" userId="39de57b9-85c0-4fd1-aaac-8ca2b6560ad0" providerId="ADAL" clId="{B4F7BA3C-DFC6-48F9-A62B-B03D2B47DB6D}" dt="2021-02-09T16:22:23.456" v="16"/>
          <ac:spMkLst>
            <pc:docMk/>
            <pc:sldMk cId="1908471061" sldId="328"/>
            <ac:spMk id="6" creationId="{FCA6EDD1-4720-45B9-8B18-08C7AF47C492}"/>
          </ac:spMkLst>
        </pc:spChg>
      </pc:sldChg>
      <pc:sldChg chg="modSp">
        <pc:chgData name="Alfred Asterjadhi" userId="39de57b9-85c0-4fd1-aaac-8ca2b6560ad0" providerId="ADAL" clId="{B4F7BA3C-DFC6-48F9-A62B-B03D2B47DB6D}" dt="2021-02-09T16:22:36.287" v="23"/>
        <pc:sldMkLst>
          <pc:docMk/>
          <pc:sldMk cId="15571502" sldId="330"/>
        </pc:sldMkLst>
        <pc:spChg chg="mod">
          <ac:chgData name="Alfred Asterjadhi" userId="39de57b9-85c0-4fd1-aaac-8ca2b6560ad0" providerId="ADAL" clId="{B4F7BA3C-DFC6-48F9-A62B-B03D2B47DB6D}" dt="2021-02-09T16:22:36.287" v="23"/>
          <ac:spMkLst>
            <pc:docMk/>
            <pc:sldMk cId="15571502" sldId="330"/>
            <ac:spMk id="6" creationId="{5C48BDE3-7807-417F-A4F1-5356D38590CA}"/>
          </ac:spMkLst>
        </pc:spChg>
      </pc:sldChg>
      <pc:sldChg chg="modSp">
        <pc:chgData name="Alfred Asterjadhi" userId="39de57b9-85c0-4fd1-aaac-8ca2b6560ad0" providerId="ADAL" clId="{B4F7BA3C-DFC6-48F9-A62B-B03D2B47DB6D}" dt="2021-02-09T16:22:37.811" v="24"/>
        <pc:sldMkLst>
          <pc:docMk/>
          <pc:sldMk cId="3200711991" sldId="331"/>
        </pc:sldMkLst>
        <pc:spChg chg="mod">
          <ac:chgData name="Alfred Asterjadhi" userId="39de57b9-85c0-4fd1-aaac-8ca2b6560ad0" providerId="ADAL" clId="{B4F7BA3C-DFC6-48F9-A62B-B03D2B47DB6D}" dt="2021-02-09T16:22:37.811" v="24"/>
          <ac:spMkLst>
            <pc:docMk/>
            <pc:sldMk cId="3200711991" sldId="331"/>
            <ac:spMk id="6" creationId="{C3BF5992-FFFD-4B64-900D-0590BA3C03CE}"/>
          </ac:spMkLst>
        </pc:spChg>
      </pc:sldChg>
      <pc:sldChg chg="modSp">
        <pc:chgData name="Alfred Asterjadhi" userId="39de57b9-85c0-4fd1-aaac-8ca2b6560ad0" providerId="ADAL" clId="{B4F7BA3C-DFC6-48F9-A62B-B03D2B47DB6D}" dt="2021-02-09T16:22:39.399" v="25"/>
        <pc:sldMkLst>
          <pc:docMk/>
          <pc:sldMk cId="2409609221" sldId="332"/>
        </pc:sldMkLst>
        <pc:spChg chg="mod">
          <ac:chgData name="Alfred Asterjadhi" userId="39de57b9-85c0-4fd1-aaac-8ca2b6560ad0" providerId="ADAL" clId="{B4F7BA3C-DFC6-48F9-A62B-B03D2B47DB6D}" dt="2021-02-09T16:22:39.399" v="25"/>
          <ac:spMkLst>
            <pc:docMk/>
            <pc:sldMk cId="2409609221" sldId="332"/>
            <ac:spMk id="6" creationId="{2B4D6F20-084B-4EE9-AD6D-290838010348}"/>
          </ac:spMkLst>
        </pc:spChg>
      </pc:sldChg>
      <pc:sldChg chg="modSp del">
        <pc:chgData name="Alfred Asterjadhi" userId="39de57b9-85c0-4fd1-aaac-8ca2b6560ad0" providerId="ADAL" clId="{B4F7BA3C-DFC6-48F9-A62B-B03D2B47DB6D}" dt="2021-02-09T16:28:02.324" v="296" actId="47"/>
        <pc:sldMkLst>
          <pc:docMk/>
          <pc:sldMk cId="2787904785" sldId="333"/>
        </pc:sldMkLst>
        <pc:spChg chg="mod">
          <ac:chgData name="Alfred Asterjadhi" userId="39de57b9-85c0-4fd1-aaac-8ca2b6560ad0" providerId="ADAL" clId="{B4F7BA3C-DFC6-48F9-A62B-B03D2B47DB6D}" dt="2021-02-09T16:22:44.438" v="28"/>
          <ac:spMkLst>
            <pc:docMk/>
            <pc:sldMk cId="2787904785" sldId="333"/>
            <ac:spMk id="6" creationId="{48671B1A-9F14-480B-994B-6EB670BC6E7F}"/>
          </ac:spMkLst>
        </pc:spChg>
      </pc:sldChg>
      <pc:sldChg chg="modSp add mod">
        <pc:chgData name="Alfred Asterjadhi" userId="39de57b9-85c0-4fd1-aaac-8ca2b6560ad0" providerId="ADAL" clId="{B4F7BA3C-DFC6-48F9-A62B-B03D2B47DB6D}" dt="2021-02-09T16:27:49.692" v="273" actId="20577"/>
        <pc:sldMkLst>
          <pc:docMk/>
          <pc:sldMk cId="3248079768" sldId="334"/>
        </pc:sldMkLst>
        <pc:spChg chg="mod">
          <ac:chgData name="Alfred Asterjadhi" userId="39de57b9-85c0-4fd1-aaac-8ca2b6560ad0" providerId="ADAL" clId="{B4F7BA3C-DFC6-48F9-A62B-B03D2B47DB6D}" dt="2021-02-09T16:26:32.303" v="174" actId="20577"/>
          <ac:spMkLst>
            <pc:docMk/>
            <pc:sldMk cId="3248079768" sldId="334"/>
            <ac:spMk id="2" creationId="{6A27F32D-AAB2-4E4E-8703-7DB27C650C46}"/>
          </ac:spMkLst>
        </pc:spChg>
        <pc:spChg chg="mod">
          <ac:chgData name="Alfred Asterjadhi" userId="39de57b9-85c0-4fd1-aaac-8ca2b6560ad0" providerId="ADAL" clId="{B4F7BA3C-DFC6-48F9-A62B-B03D2B47DB6D}" dt="2021-02-09T16:27:49.692" v="273" actId="20577"/>
          <ac:spMkLst>
            <pc:docMk/>
            <pc:sldMk cId="3248079768" sldId="334"/>
            <ac:spMk id="3" creationId="{D3245099-458D-4C79-9B1C-5CE8FF5DED80}"/>
          </ac:spMkLst>
        </pc:spChg>
      </pc:sldChg>
      <pc:sldChg chg="modSp add mod">
        <pc:chgData name="Alfred Asterjadhi" userId="39de57b9-85c0-4fd1-aaac-8ca2b6560ad0" providerId="ADAL" clId="{B4F7BA3C-DFC6-48F9-A62B-B03D2B47DB6D}" dt="2021-02-09T16:27:54.961" v="288" actId="20577"/>
        <pc:sldMkLst>
          <pc:docMk/>
          <pc:sldMk cId="1008851049" sldId="335"/>
        </pc:sldMkLst>
        <pc:spChg chg="mod">
          <ac:chgData name="Alfred Asterjadhi" userId="39de57b9-85c0-4fd1-aaac-8ca2b6560ad0" providerId="ADAL" clId="{B4F7BA3C-DFC6-48F9-A62B-B03D2B47DB6D}" dt="2021-02-09T16:26:21.056" v="171" actId="20577"/>
          <ac:spMkLst>
            <pc:docMk/>
            <pc:sldMk cId="1008851049" sldId="335"/>
            <ac:spMk id="2" creationId="{11C5C3A7-526B-4152-8A7F-BC9636A70131}"/>
          </ac:spMkLst>
        </pc:spChg>
        <pc:spChg chg="mod">
          <ac:chgData name="Alfred Asterjadhi" userId="39de57b9-85c0-4fd1-aaac-8ca2b6560ad0" providerId="ADAL" clId="{B4F7BA3C-DFC6-48F9-A62B-B03D2B47DB6D}" dt="2021-02-09T16:27:54.961" v="288" actId="20577"/>
          <ac:spMkLst>
            <pc:docMk/>
            <pc:sldMk cId="1008851049" sldId="335"/>
            <ac:spMk id="3" creationId="{49A6CCA4-296A-475E-8868-A1006DFAF806}"/>
          </ac:spMkLst>
        </pc:spChg>
      </pc:sldChg>
      <pc:sldChg chg="addSp delSp modSp add mod">
        <pc:chgData name="Alfred Asterjadhi" userId="39de57b9-85c0-4fd1-aaac-8ca2b6560ad0" providerId="ADAL" clId="{B4F7BA3C-DFC6-48F9-A62B-B03D2B47DB6D}" dt="2021-03-05T05:30:03.396" v="1178" actId="20577"/>
        <pc:sldMkLst>
          <pc:docMk/>
          <pc:sldMk cId="2631687367" sldId="336"/>
        </pc:sldMkLst>
        <pc:spChg chg="mod">
          <ac:chgData name="Alfred Asterjadhi" userId="39de57b9-85c0-4fd1-aaac-8ca2b6560ad0" providerId="ADAL" clId="{B4F7BA3C-DFC6-48F9-A62B-B03D2B47DB6D}" dt="2021-02-09T16:26:53.021" v="195" actId="20577"/>
          <ac:spMkLst>
            <pc:docMk/>
            <pc:sldMk cId="2631687367" sldId="336"/>
            <ac:spMk id="2" creationId="{11C5C3A7-526B-4152-8A7F-BC9636A70131}"/>
          </ac:spMkLst>
        </pc:spChg>
        <pc:spChg chg="mod">
          <ac:chgData name="Alfred Asterjadhi" userId="39de57b9-85c0-4fd1-aaac-8ca2b6560ad0" providerId="ADAL" clId="{B4F7BA3C-DFC6-48F9-A62B-B03D2B47DB6D}" dt="2021-03-05T05:30:03.396" v="1178" actId="20577"/>
          <ac:spMkLst>
            <pc:docMk/>
            <pc:sldMk cId="2631687367" sldId="336"/>
            <ac:spMk id="3" creationId="{49A6CCA4-296A-475E-8868-A1006DFAF806}"/>
          </ac:spMkLst>
        </pc:spChg>
        <pc:graphicFrameChg chg="add del mod">
          <ac:chgData name="Alfred Asterjadhi" userId="39de57b9-85c0-4fd1-aaac-8ca2b6560ad0" providerId="ADAL" clId="{B4F7BA3C-DFC6-48F9-A62B-B03D2B47DB6D}" dt="2021-03-05T04:38:59.425" v="823"/>
          <ac:graphicFrameMkLst>
            <pc:docMk/>
            <pc:sldMk cId="2631687367" sldId="336"/>
            <ac:graphicFrameMk id="7" creationId="{9F722394-7559-4B7E-978A-CC802ED63E50}"/>
          </ac:graphicFrameMkLst>
        </pc:graphicFrameChg>
        <pc:graphicFrameChg chg="add del mod">
          <ac:chgData name="Alfred Asterjadhi" userId="39de57b9-85c0-4fd1-aaac-8ca2b6560ad0" providerId="ADAL" clId="{B4F7BA3C-DFC6-48F9-A62B-B03D2B47DB6D}" dt="2021-03-05T04:39:03.697" v="825"/>
          <ac:graphicFrameMkLst>
            <pc:docMk/>
            <pc:sldMk cId="2631687367" sldId="336"/>
            <ac:graphicFrameMk id="8" creationId="{947E617A-E531-4FDC-AA47-41B50A3B0876}"/>
          </ac:graphicFrameMkLst>
        </pc:graphicFrameChg>
      </pc:sldChg>
      <pc:sldChg chg="modSp add mod">
        <pc:chgData name="Alfred Asterjadhi" userId="39de57b9-85c0-4fd1-aaac-8ca2b6560ad0" providerId="ADAL" clId="{B4F7BA3C-DFC6-48F9-A62B-B03D2B47DB6D}" dt="2021-03-05T05:33:53.289" v="1212" actId="20577"/>
        <pc:sldMkLst>
          <pc:docMk/>
          <pc:sldMk cId="1716082287" sldId="337"/>
        </pc:sldMkLst>
        <pc:spChg chg="mod">
          <ac:chgData name="Alfred Asterjadhi" userId="39de57b9-85c0-4fd1-aaac-8ca2b6560ad0" providerId="ADAL" clId="{B4F7BA3C-DFC6-48F9-A62B-B03D2B47DB6D}" dt="2021-02-09T16:27:10.110" v="219" actId="20577"/>
          <ac:spMkLst>
            <pc:docMk/>
            <pc:sldMk cId="1716082287" sldId="337"/>
            <ac:spMk id="2" creationId="{11C5C3A7-526B-4152-8A7F-BC9636A70131}"/>
          </ac:spMkLst>
        </pc:spChg>
        <pc:spChg chg="mod">
          <ac:chgData name="Alfred Asterjadhi" userId="39de57b9-85c0-4fd1-aaac-8ca2b6560ad0" providerId="ADAL" clId="{B4F7BA3C-DFC6-48F9-A62B-B03D2B47DB6D}" dt="2021-03-05T05:33:53.289" v="1212" actId="20577"/>
          <ac:spMkLst>
            <pc:docMk/>
            <pc:sldMk cId="1716082287" sldId="337"/>
            <ac:spMk id="3" creationId="{49A6CCA4-296A-475E-8868-A1006DFAF806}"/>
          </ac:spMkLst>
        </pc:spChg>
      </pc:sldChg>
      <pc:sldMasterChg chg="modSp mod modSldLayout">
        <pc:chgData name="Alfred Asterjadhi" userId="39de57b9-85c0-4fd1-aaac-8ca2b6560ad0" providerId="ADAL" clId="{B4F7BA3C-DFC6-48F9-A62B-B03D2B47DB6D}" dt="2021-03-06T19:05:48.809" v="1386" actId="20577"/>
        <pc:sldMasterMkLst>
          <pc:docMk/>
          <pc:sldMasterMk cId="0" sldId="2147483648"/>
        </pc:sldMasterMkLst>
        <pc:spChg chg="mod">
          <ac:chgData name="Alfred Asterjadhi" userId="39de57b9-85c0-4fd1-aaac-8ca2b6560ad0" providerId="ADAL" clId="{B4F7BA3C-DFC6-48F9-A62B-B03D2B47DB6D}" dt="2021-03-06T19:05:48.809" v="1386" actId="20577"/>
          <ac:spMkLst>
            <pc:docMk/>
            <pc:sldMasterMk cId="0" sldId="2147483648"/>
            <ac:spMk id="10" creationId="{00000000-0000-0000-0000-000000000000}"/>
          </ac:spMkLst>
        </pc:spChg>
        <pc:spChg chg="mod">
          <ac:chgData name="Alfred Asterjadhi" userId="39de57b9-85c0-4fd1-aaac-8ca2b6560ad0" providerId="ADAL" clId="{B4F7BA3C-DFC6-48F9-A62B-B03D2B47DB6D}" dt="2021-02-09T16:21:54.493" v="6" actId="20577"/>
          <ac:spMkLst>
            <pc:docMk/>
            <pc:sldMasterMk cId="0" sldId="2147483648"/>
            <ac:spMk id="1027" creationId="{00000000-0000-0000-0000-000000000000}"/>
          </ac:spMkLst>
        </pc:spChg>
        <pc:sldLayoutChg chg="modSp">
          <pc:chgData name="Alfred Asterjadhi" userId="39de57b9-85c0-4fd1-aaac-8ca2b6560ad0" providerId="ADAL" clId="{B4F7BA3C-DFC6-48F9-A62B-B03D2B47DB6D}" dt="2021-02-09T16:22:01.403" v="7"/>
          <pc:sldLayoutMkLst>
            <pc:docMk/>
            <pc:sldMasterMk cId="0" sldId="2147483648"/>
            <pc:sldLayoutMk cId="0" sldId="2147483649"/>
          </pc:sldLayoutMkLst>
          <pc:spChg chg="mod">
            <ac:chgData name="Alfred Asterjadhi" userId="39de57b9-85c0-4fd1-aaac-8ca2b6560ad0" providerId="ADAL" clId="{B4F7BA3C-DFC6-48F9-A62B-B03D2B47DB6D}" dt="2021-02-09T16:22:01.403" v="7"/>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B4F7BA3C-DFC6-48F9-A62B-B03D2B47DB6D}" dt="2021-02-09T16:22:03.930" v="8"/>
          <pc:sldLayoutMkLst>
            <pc:docMk/>
            <pc:sldMasterMk cId="0" sldId="2147483648"/>
            <pc:sldLayoutMk cId="0" sldId="2147483650"/>
          </pc:sldLayoutMkLst>
          <pc:spChg chg="mod">
            <ac:chgData name="Alfred Asterjadhi" userId="39de57b9-85c0-4fd1-aaac-8ca2b6560ad0" providerId="ADAL" clId="{B4F7BA3C-DFC6-48F9-A62B-B03D2B47DB6D}" dt="2021-02-09T16:22:03.930" v="8"/>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B4F7BA3C-DFC6-48F9-A62B-B03D2B47DB6D}" dt="2021-02-09T16:22:06.243" v="9"/>
          <pc:sldLayoutMkLst>
            <pc:docMk/>
            <pc:sldMasterMk cId="0" sldId="2147483648"/>
            <pc:sldLayoutMk cId="0" sldId="2147483651"/>
          </pc:sldLayoutMkLst>
          <pc:spChg chg="mod">
            <ac:chgData name="Alfred Asterjadhi" userId="39de57b9-85c0-4fd1-aaac-8ca2b6560ad0" providerId="ADAL" clId="{B4F7BA3C-DFC6-48F9-A62B-B03D2B47DB6D}" dt="2021-02-09T16:22:06.243" v="9"/>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B4F7BA3C-DFC6-48F9-A62B-B03D2B47DB6D}" dt="2021-02-09T16:22:08.382" v="10"/>
          <pc:sldLayoutMkLst>
            <pc:docMk/>
            <pc:sldMasterMk cId="0" sldId="2147483648"/>
            <pc:sldLayoutMk cId="0" sldId="2147483652"/>
          </pc:sldLayoutMkLst>
          <pc:spChg chg="mod">
            <ac:chgData name="Alfred Asterjadhi" userId="39de57b9-85c0-4fd1-aaac-8ca2b6560ad0" providerId="ADAL" clId="{B4F7BA3C-DFC6-48F9-A62B-B03D2B47DB6D}" dt="2021-02-09T16:22:08.382" v="10"/>
            <ac:spMkLst>
              <pc:docMk/>
              <pc:sldMasterMk cId="0" sldId="2147483648"/>
              <pc:sldLayoutMk cId="0" sldId="2147483652"/>
              <ac:spMk id="5" creationId="{00000000-0000-0000-0000-000000000000}"/>
            </ac:spMkLst>
          </pc:spChg>
        </pc:sldLayoutChg>
        <pc:sldLayoutChg chg="modSp">
          <pc:chgData name="Alfred Asterjadhi" userId="39de57b9-85c0-4fd1-aaac-8ca2b6560ad0" providerId="ADAL" clId="{B4F7BA3C-DFC6-48F9-A62B-B03D2B47DB6D}" dt="2021-02-09T16:22:10.439" v="11"/>
          <pc:sldLayoutMkLst>
            <pc:docMk/>
            <pc:sldMasterMk cId="0" sldId="2147483648"/>
            <pc:sldLayoutMk cId="0" sldId="2147483654"/>
          </pc:sldLayoutMkLst>
          <pc:spChg chg="mod">
            <ac:chgData name="Alfred Asterjadhi" userId="39de57b9-85c0-4fd1-aaac-8ca2b6560ad0" providerId="ADAL" clId="{B4F7BA3C-DFC6-48F9-A62B-B03D2B47DB6D}" dt="2021-02-09T16:22:10.439" v="11"/>
            <ac:spMkLst>
              <pc:docMk/>
              <pc:sldMasterMk cId="0" sldId="2147483648"/>
              <pc:sldLayoutMk cId="0" sldId="2147483654"/>
              <ac:spMk id="3" creationId="{00000000-0000-0000-0000-000000000000}"/>
            </ac:spMkLst>
          </pc:spChg>
        </pc:sldLayoutChg>
        <pc:sldLayoutChg chg="modSp">
          <pc:chgData name="Alfred Asterjadhi" userId="39de57b9-85c0-4fd1-aaac-8ca2b6560ad0" providerId="ADAL" clId="{B4F7BA3C-DFC6-48F9-A62B-B03D2B47DB6D}" dt="2021-02-09T16:22:12.847" v="12"/>
          <pc:sldLayoutMkLst>
            <pc:docMk/>
            <pc:sldMasterMk cId="0" sldId="2147483648"/>
            <pc:sldLayoutMk cId="0" sldId="2147483655"/>
          </pc:sldLayoutMkLst>
          <pc:spChg chg="mod">
            <ac:chgData name="Alfred Asterjadhi" userId="39de57b9-85c0-4fd1-aaac-8ca2b6560ad0" providerId="ADAL" clId="{B4F7BA3C-DFC6-48F9-A62B-B03D2B47DB6D}" dt="2021-02-09T16:22:12.847" v="12"/>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FFD2CA1A-D627-48AF-904E-0B34A676288B}"/>
    <pc:docChg chg="undo custSel modSld modMainMaster">
      <pc:chgData name="Alfred Asterjadhi" userId="39de57b9-85c0-4fd1-aaac-8ca2b6560ad0" providerId="ADAL" clId="{FFD2CA1A-D627-48AF-904E-0B34A676288B}" dt="2021-03-09T19:26:23.009" v="271" actId="20577"/>
      <pc:docMkLst>
        <pc:docMk/>
      </pc:docMkLst>
      <pc:sldChg chg="modSp mod">
        <pc:chgData name="Alfred Asterjadhi" userId="39de57b9-85c0-4fd1-aaac-8ca2b6560ad0" providerId="ADAL" clId="{FFD2CA1A-D627-48AF-904E-0B34A676288B}" dt="2021-03-09T00:24:14.807" v="8" actId="20577"/>
        <pc:sldMkLst>
          <pc:docMk/>
          <pc:sldMk cId="0" sldId="257"/>
        </pc:sldMkLst>
        <pc:spChg chg="mod">
          <ac:chgData name="Alfred Asterjadhi" userId="39de57b9-85c0-4fd1-aaac-8ca2b6560ad0" providerId="ADAL" clId="{FFD2CA1A-D627-48AF-904E-0B34A676288B}" dt="2021-03-09T00:24:14.807" v="8" actId="20577"/>
          <ac:spMkLst>
            <pc:docMk/>
            <pc:sldMk cId="0" sldId="257"/>
            <ac:spMk id="4098" creationId="{00000000-0000-0000-0000-000000000000}"/>
          </ac:spMkLst>
        </pc:spChg>
      </pc:sldChg>
      <pc:sldChg chg="modSp mod">
        <pc:chgData name="Alfred Asterjadhi" userId="39de57b9-85c0-4fd1-aaac-8ca2b6560ad0" providerId="ADAL" clId="{FFD2CA1A-D627-48AF-904E-0B34A676288B}" dt="2021-03-09T17:53:52.613" v="17" actId="13926"/>
        <pc:sldMkLst>
          <pc:docMk/>
          <pc:sldMk cId="596865926" sldId="324"/>
        </pc:sldMkLst>
        <pc:spChg chg="mod">
          <ac:chgData name="Alfred Asterjadhi" userId="39de57b9-85c0-4fd1-aaac-8ca2b6560ad0" providerId="ADAL" clId="{FFD2CA1A-D627-48AF-904E-0B34A676288B}" dt="2021-03-09T17:53:52.613" v="17" actId="13926"/>
          <ac:spMkLst>
            <pc:docMk/>
            <pc:sldMk cId="596865926" sldId="324"/>
            <ac:spMk id="2" creationId="{6A27F32D-AAB2-4E4E-8703-7DB27C650C46}"/>
          </ac:spMkLst>
        </pc:spChg>
      </pc:sldChg>
      <pc:sldChg chg="modSp mod">
        <pc:chgData name="Alfred Asterjadhi" userId="39de57b9-85c0-4fd1-aaac-8ca2b6560ad0" providerId="ADAL" clId="{FFD2CA1A-D627-48AF-904E-0B34A676288B}" dt="2021-03-09T18:15:21.256" v="144" actId="20577"/>
        <pc:sldMkLst>
          <pc:docMk/>
          <pc:sldMk cId="3464474659" sldId="325"/>
        </pc:sldMkLst>
        <pc:spChg chg="mod">
          <ac:chgData name="Alfred Asterjadhi" userId="39de57b9-85c0-4fd1-aaac-8ca2b6560ad0" providerId="ADAL" clId="{FFD2CA1A-D627-48AF-904E-0B34A676288B}" dt="2021-03-09T17:53:56.293" v="18" actId="13926"/>
          <ac:spMkLst>
            <pc:docMk/>
            <pc:sldMk cId="3464474659" sldId="325"/>
            <ac:spMk id="2" creationId="{11C5C3A7-526B-4152-8A7F-BC9636A70131}"/>
          </ac:spMkLst>
        </pc:spChg>
        <pc:spChg chg="mod">
          <ac:chgData name="Alfred Asterjadhi" userId="39de57b9-85c0-4fd1-aaac-8ca2b6560ad0" providerId="ADAL" clId="{FFD2CA1A-D627-48AF-904E-0B34A676288B}" dt="2021-03-09T18:15:21.256" v="144" actId="20577"/>
          <ac:spMkLst>
            <pc:docMk/>
            <pc:sldMk cId="3464474659" sldId="325"/>
            <ac:spMk id="3" creationId="{49A6CCA4-296A-475E-8868-A1006DFAF806}"/>
          </ac:spMkLst>
        </pc:spChg>
      </pc:sldChg>
      <pc:sldChg chg="modSp mod">
        <pc:chgData name="Alfred Asterjadhi" userId="39de57b9-85c0-4fd1-aaac-8ca2b6560ad0" providerId="ADAL" clId="{FFD2CA1A-D627-48AF-904E-0B34A676288B}" dt="2021-03-09T18:10:48.096" v="111" actId="13926"/>
        <pc:sldMkLst>
          <pc:docMk/>
          <pc:sldMk cId="3248079768" sldId="334"/>
        </pc:sldMkLst>
        <pc:spChg chg="mod">
          <ac:chgData name="Alfred Asterjadhi" userId="39de57b9-85c0-4fd1-aaac-8ca2b6560ad0" providerId="ADAL" clId="{FFD2CA1A-D627-48AF-904E-0B34A676288B}" dt="2021-03-09T18:10:48.096" v="111" actId="13926"/>
          <ac:spMkLst>
            <pc:docMk/>
            <pc:sldMk cId="3248079768" sldId="334"/>
            <ac:spMk id="2" creationId="{6A27F32D-AAB2-4E4E-8703-7DB27C650C46}"/>
          </ac:spMkLst>
        </pc:spChg>
      </pc:sldChg>
      <pc:sldChg chg="addSp delSp modSp mod">
        <pc:chgData name="Alfred Asterjadhi" userId="39de57b9-85c0-4fd1-aaac-8ca2b6560ad0" providerId="ADAL" clId="{FFD2CA1A-D627-48AF-904E-0B34A676288B}" dt="2021-03-09T19:26:23.009" v="271" actId="20577"/>
        <pc:sldMkLst>
          <pc:docMk/>
          <pc:sldMk cId="1008851049" sldId="335"/>
        </pc:sldMkLst>
        <pc:spChg chg="mod">
          <ac:chgData name="Alfred Asterjadhi" userId="39de57b9-85c0-4fd1-aaac-8ca2b6560ad0" providerId="ADAL" clId="{FFD2CA1A-D627-48AF-904E-0B34A676288B}" dt="2021-03-09T18:10:43.817" v="110" actId="13926"/>
          <ac:spMkLst>
            <pc:docMk/>
            <pc:sldMk cId="1008851049" sldId="335"/>
            <ac:spMk id="2" creationId="{11C5C3A7-526B-4152-8A7F-BC9636A70131}"/>
          </ac:spMkLst>
        </pc:spChg>
        <pc:spChg chg="mod">
          <ac:chgData name="Alfred Asterjadhi" userId="39de57b9-85c0-4fd1-aaac-8ca2b6560ad0" providerId="ADAL" clId="{FFD2CA1A-D627-48AF-904E-0B34A676288B}" dt="2021-03-09T19:26:23.009" v="271" actId="20577"/>
          <ac:spMkLst>
            <pc:docMk/>
            <pc:sldMk cId="1008851049" sldId="335"/>
            <ac:spMk id="3" creationId="{49A6CCA4-296A-475E-8868-A1006DFAF806}"/>
          </ac:spMkLst>
        </pc:spChg>
        <pc:graphicFrameChg chg="add del mod">
          <ac:chgData name="Alfred Asterjadhi" userId="39de57b9-85c0-4fd1-aaac-8ca2b6560ad0" providerId="ADAL" clId="{FFD2CA1A-D627-48AF-904E-0B34A676288B}" dt="2021-03-09T18:04:08.132" v="72"/>
          <ac:graphicFrameMkLst>
            <pc:docMk/>
            <pc:sldMk cId="1008851049" sldId="335"/>
            <ac:graphicFrameMk id="7" creationId="{EF4233CA-3E8E-465F-B6C9-2EDD5677E531}"/>
          </ac:graphicFrameMkLst>
        </pc:graphicFrameChg>
        <pc:graphicFrameChg chg="add del mod">
          <ac:chgData name="Alfred Asterjadhi" userId="39de57b9-85c0-4fd1-aaac-8ca2b6560ad0" providerId="ADAL" clId="{FFD2CA1A-D627-48AF-904E-0B34A676288B}" dt="2021-03-09T18:04:12.978" v="74"/>
          <ac:graphicFrameMkLst>
            <pc:docMk/>
            <pc:sldMk cId="1008851049" sldId="335"/>
            <ac:graphicFrameMk id="8" creationId="{1E8FD78E-E6A8-44FA-B096-63F23F22F2A5}"/>
          </ac:graphicFrameMkLst>
        </pc:graphicFrameChg>
        <pc:graphicFrameChg chg="add del mod">
          <ac:chgData name="Alfred Asterjadhi" userId="39de57b9-85c0-4fd1-aaac-8ca2b6560ad0" providerId="ADAL" clId="{FFD2CA1A-D627-48AF-904E-0B34A676288B}" dt="2021-03-09T18:13:17.695" v="113"/>
          <ac:graphicFrameMkLst>
            <pc:docMk/>
            <pc:sldMk cId="1008851049" sldId="335"/>
            <ac:graphicFrameMk id="9" creationId="{0A4ABC72-BB41-45E6-954D-8FBE8997D848}"/>
          </ac:graphicFrameMkLst>
        </pc:graphicFrameChg>
      </pc:sldChg>
      <pc:sldChg chg="modSp mod">
        <pc:chgData name="Alfred Asterjadhi" userId="39de57b9-85c0-4fd1-aaac-8ca2b6560ad0" providerId="ADAL" clId="{FFD2CA1A-D627-48AF-904E-0B34A676288B}" dt="2021-03-09T19:18:40.340" v="216" actId="20577"/>
        <pc:sldMkLst>
          <pc:docMk/>
          <pc:sldMk cId="2631687367" sldId="336"/>
        </pc:sldMkLst>
        <pc:spChg chg="mod">
          <ac:chgData name="Alfred Asterjadhi" userId="39de57b9-85c0-4fd1-aaac-8ca2b6560ad0" providerId="ADAL" clId="{FFD2CA1A-D627-48AF-904E-0B34A676288B}" dt="2021-03-09T17:54:27.669" v="22" actId="13926"/>
          <ac:spMkLst>
            <pc:docMk/>
            <pc:sldMk cId="2631687367" sldId="336"/>
            <ac:spMk id="2" creationId="{11C5C3A7-526B-4152-8A7F-BC9636A70131}"/>
          </ac:spMkLst>
        </pc:spChg>
        <pc:spChg chg="mod">
          <ac:chgData name="Alfred Asterjadhi" userId="39de57b9-85c0-4fd1-aaac-8ca2b6560ad0" providerId="ADAL" clId="{FFD2CA1A-D627-48AF-904E-0B34A676288B}" dt="2021-03-09T19:18:40.340" v="216" actId="20577"/>
          <ac:spMkLst>
            <pc:docMk/>
            <pc:sldMk cId="2631687367" sldId="336"/>
            <ac:spMk id="3" creationId="{49A6CCA4-296A-475E-8868-A1006DFAF806}"/>
          </ac:spMkLst>
        </pc:spChg>
      </pc:sldChg>
      <pc:sldMasterChg chg="modSp mod">
        <pc:chgData name="Alfred Asterjadhi" userId="39de57b9-85c0-4fd1-aaac-8ca2b6560ad0" providerId="ADAL" clId="{FFD2CA1A-D627-48AF-904E-0B34A676288B}" dt="2021-03-08T21:40:23.836" v="1" actId="20577"/>
        <pc:sldMasterMkLst>
          <pc:docMk/>
          <pc:sldMasterMk cId="0" sldId="2147483648"/>
        </pc:sldMasterMkLst>
        <pc:spChg chg="mod">
          <ac:chgData name="Alfred Asterjadhi" userId="39de57b9-85c0-4fd1-aaac-8ca2b6560ad0" providerId="ADAL" clId="{FFD2CA1A-D627-48AF-904E-0B34A676288B}" dt="2021-03-08T21:40:23.836" v="1" actId="20577"/>
          <ac:spMkLst>
            <pc:docMk/>
            <pc:sldMasterMk cId="0" sldId="2147483648"/>
            <ac:spMk id="10" creationId="{00000000-0000-0000-0000-000000000000}"/>
          </ac:spMkLst>
        </pc:spChg>
      </pc:sldMasterChg>
    </pc:docChg>
  </pc:docChgLst>
  <pc:docChgLst>
    <pc:chgData name="Alfred Asterjadhi" userId="39de57b9-85c0-4fd1-aaac-8ca2b6560ad0" providerId="ADAL" clId="{F0A96221-7881-488D-B053-55CA90BA522C}"/>
    <pc:docChg chg="undo custSel addSld delSld modSld modMainMaster">
      <pc:chgData name="Alfred Asterjadhi" userId="39de57b9-85c0-4fd1-aaac-8ca2b6560ad0" providerId="ADAL" clId="{F0A96221-7881-488D-B053-55CA90BA522C}" dt="2021-01-07T18:55:36.632" v="1093" actId="20577"/>
      <pc:docMkLst>
        <pc:docMk/>
      </pc:docMkLst>
      <pc:sldChg chg="modSp">
        <pc:chgData name="Alfred Asterjadhi" userId="39de57b9-85c0-4fd1-aaac-8ca2b6560ad0" providerId="ADAL" clId="{F0A96221-7881-488D-B053-55CA90BA522C}" dt="2021-01-01T20:52:56.172" v="1058" actId="20577"/>
        <pc:sldMkLst>
          <pc:docMk/>
          <pc:sldMk cId="0" sldId="256"/>
        </pc:sldMkLst>
        <pc:spChg chg="mod">
          <ac:chgData name="Alfred Asterjadhi" userId="39de57b9-85c0-4fd1-aaac-8ca2b6560ad0" providerId="ADAL" clId="{F0A96221-7881-488D-B053-55CA90BA522C}" dt="2020-12-28T17:21:21.317" v="108" actId="20577"/>
          <ac:spMkLst>
            <pc:docMk/>
            <pc:sldMk cId="0" sldId="256"/>
            <ac:spMk id="6" creationId="{00000000-0000-0000-0000-000000000000}"/>
          </ac:spMkLst>
        </pc:spChg>
        <pc:spChg chg="mod">
          <ac:chgData name="Alfred Asterjadhi" userId="39de57b9-85c0-4fd1-aaac-8ca2b6560ad0" providerId="ADAL" clId="{F0A96221-7881-488D-B053-55CA90BA522C}" dt="2020-12-28T17:23:01.949" v="137" actId="20577"/>
          <ac:spMkLst>
            <pc:docMk/>
            <pc:sldMk cId="0" sldId="256"/>
            <ac:spMk id="3073" creationId="{00000000-0000-0000-0000-000000000000}"/>
          </ac:spMkLst>
        </pc:spChg>
        <pc:spChg chg="mod">
          <ac:chgData name="Alfred Asterjadhi" userId="39de57b9-85c0-4fd1-aaac-8ca2b6560ad0" providerId="ADAL" clId="{F0A96221-7881-488D-B053-55CA90BA522C}" dt="2021-01-01T20:52:56.172" v="1058" actId="20577"/>
          <ac:spMkLst>
            <pc:docMk/>
            <pc:sldMk cId="0" sldId="256"/>
            <ac:spMk id="3074" creationId="{00000000-0000-0000-0000-000000000000}"/>
          </ac:spMkLst>
        </pc:spChg>
      </pc:sldChg>
      <pc:sldChg chg="modSp">
        <pc:chgData name="Alfred Asterjadhi" userId="39de57b9-85c0-4fd1-aaac-8ca2b6560ad0" providerId="ADAL" clId="{F0A96221-7881-488D-B053-55CA90BA522C}" dt="2020-12-28T17:24:08.050" v="165" actId="20577"/>
        <pc:sldMkLst>
          <pc:docMk/>
          <pc:sldMk cId="0" sldId="257"/>
        </pc:sldMkLst>
        <pc:spChg chg="mod">
          <ac:chgData name="Alfred Asterjadhi" userId="39de57b9-85c0-4fd1-aaac-8ca2b6560ad0" providerId="ADAL" clId="{F0A96221-7881-488D-B053-55CA90BA522C}" dt="2020-12-28T17:22:13.120" v="125"/>
          <ac:spMkLst>
            <pc:docMk/>
            <pc:sldMk cId="0" sldId="257"/>
            <ac:spMk id="7" creationId="{4565958B-DD30-4EE7-AF20-DC550898176B}"/>
          </ac:spMkLst>
        </pc:spChg>
        <pc:spChg chg="mod">
          <ac:chgData name="Alfred Asterjadhi" userId="39de57b9-85c0-4fd1-aaac-8ca2b6560ad0" providerId="ADAL" clId="{F0A96221-7881-488D-B053-55CA90BA522C}" dt="2020-12-28T17:24:08.050" v="165" actId="20577"/>
          <ac:spMkLst>
            <pc:docMk/>
            <pc:sldMk cId="0" sldId="257"/>
            <ac:spMk id="4098" creationId="{00000000-0000-0000-0000-000000000000}"/>
          </ac:spMkLst>
        </pc:spChg>
      </pc:sldChg>
      <pc:sldChg chg="modSp">
        <pc:chgData name="Alfred Asterjadhi" userId="39de57b9-85c0-4fd1-aaac-8ca2b6560ad0" providerId="ADAL" clId="{F0A96221-7881-488D-B053-55CA90BA522C}" dt="2020-12-28T17:22:16.590" v="126"/>
        <pc:sldMkLst>
          <pc:docMk/>
          <pc:sldMk cId="3254182675" sldId="258"/>
        </pc:sldMkLst>
        <pc:spChg chg="mod">
          <ac:chgData name="Alfred Asterjadhi" userId="39de57b9-85c0-4fd1-aaac-8ca2b6560ad0" providerId="ADAL" clId="{F0A96221-7881-488D-B053-55CA90BA522C}" dt="2020-12-28T17:22:16.590" v="126"/>
          <ac:spMkLst>
            <pc:docMk/>
            <pc:sldMk cId="3254182675" sldId="258"/>
            <ac:spMk id="7" creationId="{4F62ADF5-BC8B-4EF4-B4E8-C355611EECFF}"/>
          </ac:spMkLst>
        </pc:spChg>
      </pc:sldChg>
      <pc:sldChg chg="addSp delSp modSp del">
        <pc:chgData name="Alfred Asterjadhi" userId="39de57b9-85c0-4fd1-aaac-8ca2b6560ad0" providerId="ADAL" clId="{F0A96221-7881-488D-B053-55CA90BA522C}" dt="2020-12-28T17:27:01.351" v="201" actId="2696"/>
        <pc:sldMkLst>
          <pc:docMk/>
          <pc:sldMk cId="3930105769" sldId="259"/>
        </pc:sldMkLst>
        <pc:spChg chg="mod">
          <ac:chgData name="Alfred Asterjadhi" userId="39de57b9-85c0-4fd1-aaac-8ca2b6560ad0" providerId="ADAL" clId="{F0A96221-7881-488D-B053-55CA90BA522C}" dt="2020-12-28T17:26:55.421" v="199" actId="20577"/>
          <ac:spMkLst>
            <pc:docMk/>
            <pc:sldMk cId="3930105769" sldId="259"/>
            <ac:spMk id="2" creationId="{00000000-0000-0000-0000-000000000000}"/>
          </ac:spMkLst>
        </pc:spChg>
        <pc:spChg chg="mod">
          <ac:chgData name="Alfred Asterjadhi" userId="39de57b9-85c0-4fd1-aaac-8ca2b6560ad0" providerId="ADAL" clId="{F0A96221-7881-488D-B053-55CA90BA522C}" dt="2020-12-28T17:26:54.757" v="198" actId="20577"/>
          <ac:spMkLst>
            <pc:docMk/>
            <pc:sldMk cId="3930105769" sldId="259"/>
            <ac:spMk id="3" creationId="{00000000-0000-0000-0000-000000000000}"/>
          </ac:spMkLst>
        </pc:spChg>
        <pc:spChg chg="add del mod">
          <ac:chgData name="Alfred Asterjadhi" userId="39de57b9-85c0-4fd1-aaac-8ca2b6560ad0" providerId="ADAL" clId="{F0A96221-7881-488D-B053-55CA90BA522C}" dt="2020-12-28T17:26:56.030" v="200"/>
          <ac:spMkLst>
            <pc:docMk/>
            <pc:sldMk cId="3930105769" sldId="259"/>
            <ac:spMk id="6" creationId="{3AB9B0DD-FA97-4F7B-A64C-1DF5387CC9A9}"/>
          </ac:spMkLst>
        </pc:spChg>
        <pc:spChg chg="add del mod">
          <ac:chgData name="Alfred Asterjadhi" userId="39de57b9-85c0-4fd1-aaac-8ca2b6560ad0" providerId="ADAL" clId="{F0A96221-7881-488D-B053-55CA90BA522C}" dt="2020-12-28T17:26:56.030" v="200"/>
          <ac:spMkLst>
            <pc:docMk/>
            <pc:sldMk cId="3930105769" sldId="259"/>
            <ac:spMk id="7" creationId="{1E36E82A-0201-4287-8B7F-6D4F126BA3CA}"/>
          </ac:spMkLst>
        </pc:spChg>
        <pc:spChg chg="mod">
          <ac:chgData name="Alfred Asterjadhi" userId="39de57b9-85c0-4fd1-aaac-8ca2b6560ad0" providerId="ADAL" clId="{F0A96221-7881-488D-B053-55CA90BA522C}" dt="2020-12-28T17:22:19.331" v="127"/>
          <ac:spMkLst>
            <pc:docMk/>
            <pc:sldMk cId="3930105769" sldId="259"/>
            <ac:spMk id="8" creationId="{B9729627-ADAE-4024-BD86-16598384D9AB}"/>
          </ac:spMkLst>
        </pc:spChg>
        <pc:spChg chg="add del mod">
          <ac:chgData name="Alfred Asterjadhi" userId="39de57b9-85c0-4fd1-aaac-8ca2b6560ad0" providerId="ADAL" clId="{F0A96221-7881-488D-B053-55CA90BA522C}" dt="2020-12-28T17:26:56.030" v="200"/>
          <ac:spMkLst>
            <pc:docMk/>
            <pc:sldMk cId="3930105769" sldId="259"/>
            <ac:spMk id="9" creationId="{078643EF-53B0-4168-944B-41A4344EADBE}"/>
          </ac:spMkLst>
        </pc:spChg>
        <pc:spChg chg="add del mod">
          <ac:chgData name="Alfred Asterjadhi" userId="39de57b9-85c0-4fd1-aaac-8ca2b6560ad0" providerId="ADAL" clId="{F0A96221-7881-488D-B053-55CA90BA522C}" dt="2020-12-28T17:26:56.030" v="200"/>
          <ac:spMkLst>
            <pc:docMk/>
            <pc:sldMk cId="3930105769" sldId="259"/>
            <ac:spMk id="10" creationId="{E1E784BA-E602-4E74-B4FB-A62DFE53D6AE}"/>
          </ac:spMkLst>
        </pc:spChg>
        <pc:spChg chg="add del mod">
          <ac:chgData name="Alfred Asterjadhi" userId="39de57b9-85c0-4fd1-aaac-8ca2b6560ad0" providerId="ADAL" clId="{F0A96221-7881-488D-B053-55CA90BA522C}" dt="2020-12-28T17:26:56.030" v="200"/>
          <ac:spMkLst>
            <pc:docMk/>
            <pc:sldMk cId="3930105769" sldId="259"/>
            <ac:spMk id="11" creationId="{4D01C09A-7B3F-46CA-9978-E6D7E16B440B}"/>
          </ac:spMkLst>
        </pc:spChg>
        <pc:spChg chg="add del mod">
          <ac:chgData name="Alfred Asterjadhi" userId="39de57b9-85c0-4fd1-aaac-8ca2b6560ad0" providerId="ADAL" clId="{F0A96221-7881-488D-B053-55CA90BA522C}" dt="2020-12-28T17:26:54.249" v="197"/>
          <ac:spMkLst>
            <pc:docMk/>
            <pc:sldMk cId="3930105769" sldId="259"/>
            <ac:spMk id="12" creationId="{B95D2738-29B6-4CEC-BF8A-7D801CA9CA40}"/>
          </ac:spMkLst>
        </pc:spChg>
        <pc:spChg chg="add del mod">
          <ac:chgData name="Alfred Asterjadhi" userId="39de57b9-85c0-4fd1-aaac-8ca2b6560ad0" providerId="ADAL" clId="{F0A96221-7881-488D-B053-55CA90BA522C}" dt="2020-12-28T17:26:54.249" v="197"/>
          <ac:spMkLst>
            <pc:docMk/>
            <pc:sldMk cId="3930105769" sldId="259"/>
            <ac:spMk id="13" creationId="{D3434413-072D-4567-AFB3-694678558171}"/>
          </ac:spMkLst>
        </pc:spChg>
        <pc:spChg chg="add del mod">
          <ac:chgData name="Alfred Asterjadhi" userId="39de57b9-85c0-4fd1-aaac-8ca2b6560ad0" providerId="ADAL" clId="{F0A96221-7881-488D-B053-55CA90BA522C}" dt="2020-12-28T17:26:54.249" v="197"/>
          <ac:spMkLst>
            <pc:docMk/>
            <pc:sldMk cId="3930105769" sldId="259"/>
            <ac:spMk id="14" creationId="{5A6B8042-0AA8-48B8-B784-2E1109EDE54E}"/>
          </ac:spMkLst>
        </pc:spChg>
        <pc:spChg chg="add del mod">
          <ac:chgData name="Alfred Asterjadhi" userId="39de57b9-85c0-4fd1-aaac-8ca2b6560ad0" providerId="ADAL" clId="{F0A96221-7881-488D-B053-55CA90BA522C}" dt="2020-12-28T17:26:54.249" v="197"/>
          <ac:spMkLst>
            <pc:docMk/>
            <pc:sldMk cId="3930105769" sldId="259"/>
            <ac:spMk id="15" creationId="{246281B7-95AC-4F32-9727-56DF75E0893A}"/>
          </ac:spMkLst>
        </pc:spChg>
        <pc:spChg chg="add del mod">
          <ac:chgData name="Alfred Asterjadhi" userId="39de57b9-85c0-4fd1-aaac-8ca2b6560ad0" providerId="ADAL" clId="{F0A96221-7881-488D-B053-55CA90BA522C}" dt="2020-12-28T17:26:54.249" v="197"/>
          <ac:spMkLst>
            <pc:docMk/>
            <pc:sldMk cId="3930105769" sldId="259"/>
            <ac:spMk id="16" creationId="{04EEC78D-75EE-4B12-B669-0C5D8055413E}"/>
          </ac:spMkLst>
        </pc:spChg>
      </pc:sldChg>
      <pc:sldChg chg="addSp delSp modSp">
        <pc:chgData name="Alfred Asterjadhi" userId="39de57b9-85c0-4fd1-aaac-8ca2b6560ad0" providerId="ADAL" clId="{F0A96221-7881-488D-B053-55CA90BA522C}" dt="2020-12-28T17:29:20.379" v="442" actId="14100"/>
        <pc:sldMkLst>
          <pc:docMk/>
          <pc:sldMk cId="3136880362" sldId="260"/>
        </pc:sldMkLst>
        <pc:spChg chg="mod">
          <ac:chgData name="Alfred Asterjadhi" userId="39de57b9-85c0-4fd1-aaac-8ca2b6560ad0" providerId="ADAL" clId="{F0A96221-7881-488D-B053-55CA90BA522C}" dt="2020-12-28T17:29:20.379" v="442" actId="14100"/>
          <ac:spMkLst>
            <pc:docMk/>
            <pc:sldMk cId="3136880362" sldId="260"/>
            <ac:spMk id="3" creationId="{00000000-0000-0000-0000-000000000000}"/>
          </ac:spMkLst>
        </pc:spChg>
        <pc:spChg chg="add del mod">
          <ac:chgData name="Alfred Asterjadhi" userId="39de57b9-85c0-4fd1-aaac-8ca2b6560ad0" providerId="ADAL" clId="{F0A96221-7881-488D-B053-55CA90BA522C}" dt="2020-12-28T17:27:16.064" v="203"/>
          <ac:spMkLst>
            <pc:docMk/>
            <pc:sldMk cId="3136880362" sldId="260"/>
            <ac:spMk id="6" creationId="{D3E9071F-C324-4A0F-BB62-5339A87F924A}"/>
          </ac:spMkLst>
        </pc:spChg>
        <pc:spChg chg="mod">
          <ac:chgData name="Alfred Asterjadhi" userId="39de57b9-85c0-4fd1-aaac-8ca2b6560ad0" providerId="ADAL" clId="{F0A96221-7881-488D-B053-55CA90BA522C}" dt="2020-12-28T17:22:22.644" v="128"/>
          <ac:spMkLst>
            <pc:docMk/>
            <pc:sldMk cId="3136880362" sldId="260"/>
            <ac:spMk id="7" creationId="{733EE7F5-4D25-4915-8021-FD9EE23E2C32}"/>
          </ac:spMkLst>
        </pc:spChg>
        <pc:spChg chg="add del mod">
          <ac:chgData name="Alfred Asterjadhi" userId="39de57b9-85c0-4fd1-aaac-8ca2b6560ad0" providerId="ADAL" clId="{F0A96221-7881-488D-B053-55CA90BA522C}" dt="2020-12-28T17:27:16.064" v="203"/>
          <ac:spMkLst>
            <pc:docMk/>
            <pc:sldMk cId="3136880362" sldId="260"/>
            <ac:spMk id="8" creationId="{ABE9C017-CC37-4007-9F1D-1F24A108B98F}"/>
          </ac:spMkLst>
        </pc:spChg>
        <pc:spChg chg="add del mod">
          <ac:chgData name="Alfred Asterjadhi" userId="39de57b9-85c0-4fd1-aaac-8ca2b6560ad0" providerId="ADAL" clId="{F0A96221-7881-488D-B053-55CA90BA522C}" dt="2020-12-28T17:27:16.064" v="203"/>
          <ac:spMkLst>
            <pc:docMk/>
            <pc:sldMk cId="3136880362" sldId="260"/>
            <ac:spMk id="9" creationId="{2E064F99-4E40-4E25-89A0-3401D2FDAB63}"/>
          </ac:spMkLst>
        </pc:spChg>
        <pc:spChg chg="add del mod">
          <ac:chgData name="Alfred Asterjadhi" userId="39de57b9-85c0-4fd1-aaac-8ca2b6560ad0" providerId="ADAL" clId="{F0A96221-7881-488D-B053-55CA90BA522C}" dt="2020-12-28T17:27:16.064" v="203"/>
          <ac:spMkLst>
            <pc:docMk/>
            <pc:sldMk cId="3136880362" sldId="260"/>
            <ac:spMk id="10" creationId="{712B5BD9-A52A-4A53-9587-B8FCAC075A4B}"/>
          </ac:spMkLst>
        </pc:spChg>
        <pc:spChg chg="add del mod">
          <ac:chgData name="Alfred Asterjadhi" userId="39de57b9-85c0-4fd1-aaac-8ca2b6560ad0" providerId="ADAL" clId="{F0A96221-7881-488D-B053-55CA90BA522C}" dt="2020-12-28T17:27:16.064" v="203"/>
          <ac:spMkLst>
            <pc:docMk/>
            <pc:sldMk cId="3136880362" sldId="260"/>
            <ac:spMk id="11" creationId="{4D292613-ABAF-498F-9D59-59A69D85BECE}"/>
          </ac:spMkLst>
        </pc:spChg>
      </pc:sldChg>
      <pc:sldChg chg="modSp">
        <pc:chgData name="Alfred Asterjadhi" userId="39de57b9-85c0-4fd1-aaac-8ca2b6560ad0" providerId="ADAL" clId="{F0A96221-7881-488D-B053-55CA90BA522C}" dt="2020-12-28T17:22:25.052" v="129"/>
        <pc:sldMkLst>
          <pc:docMk/>
          <pc:sldMk cId="1676196551" sldId="261"/>
        </pc:sldMkLst>
        <pc:spChg chg="mod">
          <ac:chgData name="Alfred Asterjadhi" userId="39de57b9-85c0-4fd1-aaac-8ca2b6560ad0" providerId="ADAL" clId="{F0A96221-7881-488D-B053-55CA90BA522C}" dt="2020-12-28T17:22:25.052" v="129"/>
          <ac:spMkLst>
            <pc:docMk/>
            <pc:sldMk cId="1676196551" sldId="261"/>
            <ac:spMk id="7" creationId="{0A0F1EBF-63A8-4C75-8DB7-0D8CD44D0896}"/>
          </ac:spMkLst>
        </pc:spChg>
      </pc:sldChg>
      <pc:sldChg chg="del">
        <pc:chgData name="Alfred Asterjadhi" userId="39de57b9-85c0-4fd1-aaac-8ca2b6560ad0" providerId="ADAL" clId="{F0A96221-7881-488D-B053-55CA90BA522C}" dt="2020-12-23T05:03:32.649" v="42" actId="2696"/>
        <pc:sldMkLst>
          <pc:docMk/>
          <pc:sldMk cId="1707477462" sldId="262"/>
        </pc:sldMkLst>
      </pc:sldChg>
      <pc:sldChg chg="modSp">
        <pc:chgData name="Alfred Asterjadhi" userId="39de57b9-85c0-4fd1-aaac-8ca2b6560ad0" providerId="ADAL" clId="{F0A96221-7881-488D-B053-55CA90BA522C}" dt="2020-12-28T17:22:27.399" v="130"/>
        <pc:sldMkLst>
          <pc:docMk/>
          <pc:sldMk cId="2927177891" sldId="263"/>
        </pc:sldMkLst>
        <pc:spChg chg="mod">
          <ac:chgData name="Alfred Asterjadhi" userId="39de57b9-85c0-4fd1-aaac-8ca2b6560ad0" providerId="ADAL" clId="{F0A96221-7881-488D-B053-55CA90BA522C}" dt="2020-12-28T17:22:27.399" v="130"/>
          <ac:spMkLst>
            <pc:docMk/>
            <pc:sldMk cId="2927177891" sldId="263"/>
            <ac:spMk id="9" creationId="{4BB4CFD1-21C6-467E-AB6E-3577A473F86D}"/>
          </ac:spMkLst>
        </pc:spChg>
      </pc:sldChg>
      <pc:sldChg chg="modSp">
        <pc:chgData name="Alfred Asterjadhi" userId="39de57b9-85c0-4fd1-aaac-8ca2b6560ad0" providerId="ADAL" clId="{F0A96221-7881-488D-B053-55CA90BA522C}" dt="2020-12-28T17:22:29.529" v="131"/>
        <pc:sldMkLst>
          <pc:docMk/>
          <pc:sldMk cId="4277600907" sldId="264"/>
        </pc:sldMkLst>
        <pc:spChg chg="mod">
          <ac:chgData name="Alfred Asterjadhi" userId="39de57b9-85c0-4fd1-aaac-8ca2b6560ad0" providerId="ADAL" clId="{F0A96221-7881-488D-B053-55CA90BA522C}" dt="2020-12-28T17:22:29.529" v="131"/>
          <ac:spMkLst>
            <pc:docMk/>
            <pc:sldMk cId="4277600907" sldId="264"/>
            <ac:spMk id="8" creationId="{B2C4C695-AFB3-4956-B721-DB0805BA0685}"/>
          </ac:spMkLst>
        </pc:spChg>
      </pc:sldChg>
      <pc:sldChg chg="modSp">
        <pc:chgData name="Alfred Asterjadhi" userId="39de57b9-85c0-4fd1-aaac-8ca2b6560ad0" providerId="ADAL" clId="{F0A96221-7881-488D-B053-55CA90BA522C}" dt="2020-12-28T17:22:32.676" v="132"/>
        <pc:sldMkLst>
          <pc:docMk/>
          <pc:sldMk cId="2436815634" sldId="265"/>
        </pc:sldMkLst>
        <pc:spChg chg="mod">
          <ac:chgData name="Alfred Asterjadhi" userId="39de57b9-85c0-4fd1-aaac-8ca2b6560ad0" providerId="ADAL" clId="{F0A96221-7881-488D-B053-55CA90BA522C}" dt="2020-12-28T17:22:32.676" v="132"/>
          <ac:spMkLst>
            <pc:docMk/>
            <pc:sldMk cId="2436815634" sldId="265"/>
            <ac:spMk id="9" creationId="{535943CE-0A57-43F4-9844-46B4091CBC16}"/>
          </ac:spMkLst>
        </pc:spChg>
      </pc:sldChg>
      <pc:sldChg chg="modSp">
        <pc:chgData name="Alfred Asterjadhi" userId="39de57b9-85c0-4fd1-aaac-8ca2b6560ad0" providerId="ADAL" clId="{F0A96221-7881-488D-B053-55CA90BA522C}" dt="2020-12-28T17:22:35.446" v="133"/>
        <pc:sldMkLst>
          <pc:docMk/>
          <pc:sldMk cId="2400177835" sldId="266"/>
        </pc:sldMkLst>
        <pc:spChg chg="mod">
          <ac:chgData name="Alfred Asterjadhi" userId="39de57b9-85c0-4fd1-aaac-8ca2b6560ad0" providerId="ADAL" clId="{F0A96221-7881-488D-B053-55CA90BA522C}" dt="2020-12-28T17:22:35.446" v="133"/>
          <ac:spMkLst>
            <pc:docMk/>
            <pc:sldMk cId="2400177835" sldId="266"/>
            <ac:spMk id="8" creationId="{C5505616-1CE2-43B4-878B-31634EEB6CA7}"/>
          </ac:spMkLst>
        </pc:spChg>
      </pc:sldChg>
      <pc:sldChg chg="modSp">
        <pc:chgData name="Alfred Asterjadhi" userId="39de57b9-85c0-4fd1-aaac-8ca2b6560ad0" providerId="ADAL" clId="{F0A96221-7881-488D-B053-55CA90BA522C}" dt="2021-01-07T18:55:36.632" v="1093" actId="20577"/>
        <pc:sldMkLst>
          <pc:docMk/>
          <pc:sldMk cId="132832093" sldId="267"/>
        </pc:sldMkLst>
        <pc:spChg chg="mod">
          <ac:chgData name="Alfred Asterjadhi" userId="39de57b9-85c0-4fd1-aaac-8ca2b6560ad0" providerId="ADAL" clId="{F0A96221-7881-488D-B053-55CA90BA522C}" dt="2021-01-07T18:55:36.632" v="1093" actId="20577"/>
          <ac:spMkLst>
            <pc:docMk/>
            <pc:sldMk cId="132832093" sldId="267"/>
            <ac:spMk id="3" creationId="{00000000-0000-0000-0000-000000000000}"/>
          </ac:spMkLst>
        </pc:spChg>
        <pc:spChg chg="mod">
          <ac:chgData name="Alfred Asterjadhi" userId="39de57b9-85c0-4fd1-aaac-8ca2b6560ad0" providerId="ADAL" clId="{F0A96221-7881-488D-B053-55CA90BA522C}" dt="2020-12-28T17:22:40.774" v="135"/>
          <ac:spMkLst>
            <pc:docMk/>
            <pc:sldMk cId="132832093" sldId="267"/>
            <ac:spMk id="7" creationId="{C00CAC69-BF6D-4936-9CE0-D96F88ACD748}"/>
          </ac:spMkLst>
        </pc:spChg>
      </pc:sldChg>
      <pc:sldChg chg="del">
        <pc:chgData name="Alfred Asterjadhi" userId="39de57b9-85c0-4fd1-aaac-8ca2b6560ad0" providerId="ADAL" clId="{F0A96221-7881-488D-B053-55CA90BA522C}" dt="2020-12-23T05:03:35.658" v="49" actId="2696"/>
        <pc:sldMkLst>
          <pc:docMk/>
          <pc:sldMk cId="3514143719" sldId="268"/>
        </pc:sldMkLst>
      </pc:sldChg>
      <pc:sldChg chg="del">
        <pc:chgData name="Alfred Asterjadhi" userId="39de57b9-85c0-4fd1-aaac-8ca2b6560ad0" providerId="ADAL" clId="{F0A96221-7881-488D-B053-55CA90BA522C}" dt="2020-12-28T17:39:54.781" v="713" actId="2696"/>
        <pc:sldMkLst>
          <pc:docMk/>
          <pc:sldMk cId="3976818858" sldId="269"/>
        </pc:sldMkLst>
      </pc:sldChg>
      <pc:sldChg chg="modSp">
        <pc:chgData name="Alfred Asterjadhi" userId="39de57b9-85c0-4fd1-aaac-8ca2b6560ad0" providerId="ADAL" clId="{F0A96221-7881-488D-B053-55CA90BA522C}" dt="2020-12-28T17:22:37.752" v="134"/>
        <pc:sldMkLst>
          <pc:docMk/>
          <pc:sldMk cId="3387863760" sldId="270"/>
        </pc:sldMkLst>
        <pc:spChg chg="mod">
          <ac:chgData name="Alfred Asterjadhi" userId="39de57b9-85c0-4fd1-aaac-8ca2b6560ad0" providerId="ADAL" clId="{F0A96221-7881-488D-B053-55CA90BA522C}" dt="2020-12-28T17:22:37.752" v="134"/>
          <ac:spMkLst>
            <pc:docMk/>
            <pc:sldMk cId="3387863760" sldId="270"/>
            <ac:spMk id="8" creationId="{B1C9D975-9B89-429E-A2AD-175C2CE0D83A}"/>
          </ac:spMkLst>
        </pc:spChg>
      </pc:sldChg>
      <pc:sldChg chg="del">
        <pc:chgData name="Alfred Asterjadhi" userId="39de57b9-85c0-4fd1-aaac-8ca2b6560ad0" providerId="ADAL" clId="{F0A96221-7881-488D-B053-55CA90BA522C}" dt="2020-12-28T17:41:34.038" v="724" actId="2696"/>
        <pc:sldMkLst>
          <pc:docMk/>
          <pc:sldMk cId="85407649" sldId="271"/>
        </pc:sldMkLst>
      </pc:sldChg>
      <pc:sldChg chg="del">
        <pc:chgData name="Alfred Asterjadhi" userId="39de57b9-85c0-4fd1-aaac-8ca2b6560ad0" providerId="ADAL" clId="{F0A96221-7881-488D-B053-55CA90BA522C}" dt="2020-12-23T05:03:37.198" v="53" actId="2696"/>
        <pc:sldMkLst>
          <pc:docMk/>
          <pc:sldMk cId="326024653" sldId="272"/>
        </pc:sldMkLst>
      </pc:sldChg>
      <pc:sldChg chg="del">
        <pc:chgData name="Alfred Asterjadhi" userId="39de57b9-85c0-4fd1-aaac-8ca2b6560ad0" providerId="ADAL" clId="{F0A96221-7881-488D-B053-55CA90BA522C}" dt="2020-12-23T05:02:01.238" v="14" actId="2696"/>
        <pc:sldMkLst>
          <pc:docMk/>
          <pc:sldMk cId="2264694635" sldId="273"/>
        </pc:sldMkLst>
      </pc:sldChg>
      <pc:sldChg chg="del">
        <pc:chgData name="Alfred Asterjadhi" userId="39de57b9-85c0-4fd1-aaac-8ca2b6560ad0" providerId="ADAL" clId="{F0A96221-7881-488D-B053-55CA90BA522C}" dt="2020-12-23T05:03:35.323" v="48" actId="2696"/>
        <pc:sldMkLst>
          <pc:docMk/>
          <pc:sldMk cId="3410504749" sldId="274"/>
        </pc:sldMkLst>
      </pc:sldChg>
      <pc:sldChg chg="del">
        <pc:chgData name="Alfred Asterjadhi" userId="39de57b9-85c0-4fd1-aaac-8ca2b6560ad0" providerId="ADAL" clId="{F0A96221-7881-488D-B053-55CA90BA522C}" dt="2020-12-23T05:03:37.996" v="55" actId="2696"/>
        <pc:sldMkLst>
          <pc:docMk/>
          <pc:sldMk cId="1836740274" sldId="275"/>
        </pc:sldMkLst>
      </pc:sldChg>
      <pc:sldChg chg="del">
        <pc:chgData name="Alfred Asterjadhi" userId="39de57b9-85c0-4fd1-aaac-8ca2b6560ad0" providerId="ADAL" clId="{F0A96221-7881-488D-B053-55CA90BA522C}" dt="2020-12-23T05:03:38.399" v="56" actId="2696"/>
        <pc:sldMkLst>
          <pc:docMk/>
          <pc:sldMk cId="221818773" sldId="276"/>
        </pc:sldMkLst>
      </pc:sldChg>
      <pc:sldChg chg="del">
        <pc:chgData name="Alfred Asterjadhi" userId="39de57b9-85c0-4fd1-aaac-8ca2b6560ad0" providerId="ADAL" clId="{F0A96221-7881-488D-B053-55CA90BA522C}" dt="2020-12-23T05:03:38.812" v="57" actId="2696"/>
        <pc:sldMkLst>
          <pc:docMk/>
          <pc:sldMk cId="3249754029" sldId="277"/>
        </pc:sldMkLst>
      </pc:sldChg>
      <pc:sldChg chg="del">
        <pc:chgData name="Alfred Asterjadhi" userId="39de57b9-85c0-4fd1-aaac-8ca2b6560ad0" providerId="ADAL" clId="{F0A96221-7881-488D-B053-55CA90BA522C}" dt="2020-12-23T05:03:39.233" v="58" actId="2696"/>
        <pc:sldMkLst>
          <pc:docMk/>
          <pc:sldMk cId="917974443" sldId="278"/>
        </pc:sldMkLst>
      </pc:sldChg>
      <pc:sldChg chg="del">
        <pc:chgData name="Alfred Asterjadhi" userId="39de57b9-85c0-4fd1-aaac-8ca2b6560ad0" providerId="ADAL" clId="{F0A96221-7881-488D-B053-55CA90BA522C}" dt="2020-12-23T05:03:39.671" v="59" actId="2696"/>
        <pc:sldMkLst>
          <pc:docMk/>
          <pc:sldMk cId="2383292774" sldId="279"/>
        </pc:sldMkLst>
      </pc:sldChg>
      <pc:sldChg chg="del">
        <pc:chgData name="Alfred Asterjadhi" userId="39de57b9-85c0-4fd1-aaac-8ca2b6560ad0" providerId="ADAL" clId="{F0A96221-7881-488D-B053-55CA90BA522C}" dt="2020-12-23T05:03:40.123" v="60" actId="2696"/>
        <pc:sldMkLst>
          <pc:docMk/>
          <pc:sldMk cId="1997936852" sldId="280"/>
        </pc:sldMkLst>
      </pc:sldChg>
      <pc:sldChg chg="del">
        <pc:chgData name="Alfred Asterjadhi" userId="39de57b9-85c0-4fd1-aaac-8ca2b6560ad0" providerId="ADAL" clId="{F0A96221-7881-488D-B053-55CA90BA522C}" dt="2020-12-23T05:03:40.534" v="61" actId="2696"/>
        <pc:sldMkLst>
          <pc:docMk/>
          <pc:sldMk cId="3222443171" sldId="281"/>
        </pc:sldMkLst>
      </pc:sldChg>
      <pc:sldChg chg="del">
        <pc:chgData name="Alfred Asterjadhi" userId="39de57b9-85c0-4fd1-aaac-8ca2b6560ad0" providerId="ADAL" clId="{F0A96221-7881-488D-B053-55CA90BA522C}" dt="2020-12-23T05:03:40.948" v="62" actId="2696"/>
        <pc:sldMkLst>
          <pc:docMk/>
          <pc:sldMk cId="667942486" sldId="282"/>
        </pc:sldMkLst>
      </pc:sldChg>
      <pc:sldChg chg="del">
        <pc:chgData name="Alfred Asterjadhi" userId="39de57b9-85c0-4fd1-aaac-8ca2b6560ad0" providerId="ADAL" clId="{F0A96221-7881-488D-B053-55CA90BA522C}" dt="2020-12-23T05:03:41.850" v="64" actId="2696"/>
        <pc:sldMkLst>
          <pc:docMk/>
          <pc:sldMk cId="1998818558" sldId="283"/>
        </pc:sldMkLst>
      </pc:sldChg>
      <pc:sldChg chg="del">
        <pc:chgData name="Alfred Asterjadhi" userId="39de57b9-85c0-4fd1-aaac-8ca2b6560ad0" providerId="ADAL" clId="{F0A96221-7881-488D-B053-55CA90BA522C}" dt="2020-12-23T05:03:42.317" v="65" actId="2696"/>
        <pc:sldMkLst>
          <pc:docMk/>
          <pc:sldMk cId="4140538915" sldId="284"/>
        </pc:sldMkLst>
      </pc:sldChg>
      <pc:sldChg chg="del">
        <pc:chgData name="Alfred Asterjadhi" userId="39de57b9-85c0-4fd1-aaac-8ca2b6560ad0" providerId="ADAL" clId="{F0A96221-7881-488D-B053-55CA90BA522C}" dt="2020-12-23T05:03:42.933" v="66" actId="2696"/>
        <pc:sldMkLst>
          <pc:docMk/>
          <pc:sldMk cId="1162964241" sldId="285"/>
        </pc:sldMkLst>
      </pc:sldChg>
      <pc:sldChg chg="del">
        <pc:chgData name="Alfred Asterjadhi" userId="39de57b9-85c0-4fd1-aaac-8ca2b6560ad0" providerId="ADAL" clId="{F0A96221-7881-488D-B053-55CA90BA522C}" dt="2020-12-23T05:04:32.646" v="98" actId="2696"/>
        <pc:sldMkLst>
          <pc:docMk/>
          <pc:sldMk cId="3468723519" sldId="286"/>
        </pc:sldMkLst>
      </pc:sldChg>
      <pc:sldChg chg="del">
        <pc:chgData name="Alfred Asterjadhi" userId="39de57b9-85c0-4fd1-aaac-8ca2b6560ad0" providerId="ADAL" clId="{F0A96221-7881-488D-B053-55CA90BA522C}" dt="2020-12-23T05:03:43.826" v="68" actId="2696"/>
        <pc:sldMkLst>
          <pc:docMk/>
          <pc:sldMk cId="1284905364" sldId="287"/>
        </pc:sldMkLst>
      </pc:sldChg>
      <pc:sldChg chg="del">
        <pc:chgData name="Alfred Asterjadhi" userId="39de57b9-85c0-4fd1-aaac-8ca2b6560ad0" providerId="ADAL" clId="{F0A96221-7881-488D-B053-55CA90BA522C}" dt="2020-12-23T05:03:44.258" v="69" actId="2696"/>
        <pc:sldMkLst>
          <pc:docMk/>
          <pc:sldMk cId="148102703" sldId="288"/>
        </pc:sldMkLst>
      </pc:sldChg>
      <pc:sldChg chg="del">
        <pc:chgData name="Alfred Asterjadhi" userId="39de57b9-85c0-4fd1-aaac-8ca2b6560ad0" providerId="ADAL" clId="{F0A96221-7881-488D-B053-55CA90BA522C}" dt="2020-12-23T05:03:44.705" v="70" actId="2696"/>
        <pc:sldMkLst>
          <pc:docMk/>
          <pc:sldMk cId="2870544573" sldId="289"/>
        </pc:sldMkLst>
      </pc:sldChg>
      <pc:sldChg chg="del">
        <pc:chgData name="Alfred Asterjadhi" userId="39de57b9-85c0-4fd1-aaac-8ca2b6560ad0" providerId="ADAL" clId="{F0A96221-7881-488D-B053-55CA90BA522C}" dt="2020-12-23T05:03:45.121" v="71" actId="2696"/>
        <pc:sldMkLst>
          <pc:docMk/>
          <pc:sldMk cId="1328238546" sldId="290"/>
        </pc:sldMkLst>
      </pc:sldChg>
      <pc:sldChg chg="del">
        <pc:chgData name="Alfred Asterjadhi" userId="39de57b9-85c0-4fd1-aaac-8ca2b6560ad0" providerId="ADAL" clId="{F0A96221-7881-488D-B053-55CA90BA522C}" dt="2020-12-23T05:02:09.655" v="16" actId="2696"/>
        <pc:sldMkLst>
          <pc:docMk/>
          <pc:sldMk cId="890163940" sldId="291"/>
        </pc:sldMkLst>
      </pc:sldChg>
      <pc:sldChg chg="del">
        <pc:chgData name="Alfred Asterjadhi" userId="39de57b9-85c0-4fd1-aaac-8ca2b6560ad0" providerId="ADAL" clId="{F0A96221-7881-488D-B053-55CA90BA522C}" dt="2020-12-23T05:03:45.907" v="73" actId="2696"/>
        <pc:sldMkLst>
          <pc:docMk/>
          <pc:sldMk cId="3608669323" sldId="292"/>
        </pc:sldMkLst>
      </pc:sldChg>
      <pc:sldChg chg="del">
        <pc:chgData name="Alfred Asterjadhi" userId="39de57b9-85c0-4fd1-aaac-8ca2b6560ad0" providerId="ADAL" clId="{F0A96221-7881-488D-B053-55CA90BA522C}" dt="2020-12-23T05:03:46.339" v="74" actId="2696"/>
        <pc:sldMkLst>
          <pc:docMk/>
          <pc:sldMk cId="4249106458" sldId="293"/>
        </pc:sldMkLst>
      </pc:sldChg>
      <pc:sldChg chg="del">
        <pc:chgData name="Alfred Asterjadhi" userId="39de57b9-85c0-4fd1-aaac-8ca2b6560ad0" providerId="ADAL" clId="{F0A96221-7881-488D-B053-55CA90BA522C}" dt="2020-12-23T05:03:46.880" v="75" actId="2696"/>
        <pc:sldMkLst>
          <pc:docMk/>
          <pc:sldMk cId="73471261" sldId="294"/>
        </pc:sldMkLst>
      </pc:sldChg>
      <pc:sldChg chg="del">
        <pc:chgData name="Alfred Asterjadhi" userId="39de57b9-85c0-4fd1-aaac-8ca2b6560ad0" providerId="ADAL" clId="{F0A96221-7881-488D-B053-55CA90BA522C}" dt="2020-12-23T05:03:47.454" v="76" actId="2696"/>
        <pc:sldMkLst>
          <pc:docMk/>
          <pc:sldMk cId="3040319573" sldId="295"/>
        </pc:sldMkLst>
      </pc:sldChg>
      <pc:sldChg chg="del">
        <pc:chgData name="Alfred Asterjadhi" userId="39de57b9-85c0-4fd1-aaac-8ca2b6560ad0" providerId="ADAL" clId="{F0A96221-7881-488D-B053-55CA90BA522C}" dt="2020-12-23T05:03:47.945" v="77" actId="2696"/>
        <pc:sldMkLst>
          <pc:docMk/>
          <pc:sldMk cId="1123956000" sldId="296"/>
        </pc:sldMkLst>
      </pc:sldChg>
      <pc:sldChg chg="del">
        <pc:chgData name="Alfred Asterjadhi" userId="39de57b9-85c0-4fd1-aaac-8ca2b6560ad0" providerId="ADAL" clId="{F0A96221-7881-488D-B053-55CA90BA522C}" dt="2020-12-28T17:41:43.718" v="725" actId="2696"/>
        <pc:sldMkLst>
          <pc:docMk/>
          <pc:sldMk cId="2784506043" sldId="297"/>
        </pc:sldMkLst>
      </pc:sldChg>
      <pc:sldChg chg="del">
        <pc:chgData name="Alfred Asterjadhi" userId="39de57b9-85c0-4fd1-aaac-8ca2b6560ad0" providerId="ADAL" clId="{F0A96221-7881-488D-B053-55CA90BA522C}" dt="2020-12-23T05:04:43.983" v="102" actId="2696"/>
        <pc:sldMkLst>
          <pc:docMk/>
          <pc:sldMk cId="2039312353" sldId="298"/>
        </pc:sldMkLst>
      </pc:sldChg>
      <pc:sldChg chg="addSp delSp modSp">
        <pc:chgData name="Alfred Asterjadhi" userId="39de57b9-85c0-4fd1-aaac-8ca2b6560ad0" providerId="ADAL" clId="{F0A96221-7881-488D-B053-55CA90BA522C}" dt="2021-01-02T00:21:05.673" v="1066" actId="1076"/>
        <pc:sldMkLst>
          <pc:docMk/>
          <pc:sldMk cId="2243228416" sldId="299"/>
        </pc:sldMkLst>
        <pc:spChg chg="mod">
          <ac:chgData name="Alfred Asterjadhi" userId="39de57b9-85c0-4fd1-aaac-8ca2b6560ad0" providerId="ADAL" clId="{F0A96221-7881-488D-B053-55CA90BA522C}" dt="2020-12-28T17:40:32.663" v="723" actId="20577"/>
          <ac:spMkLst>
            <pc:docMk/>
            <pc:sldMk cId="2243228416" sldId="299"/>
            <ac:spMk id="2" creationId="{D98037EA-01CD-49B6-9BB5-232DD9A4DDC5}"/>
          </ac:spMkLst>
        </pc:spChg>
        <pc:spChg chg="mod">
          <ac:chgData name="Alfred Asterjadhi" userId="39de57b9-85c0-4fd1-aaac-8ca2b6560ad0" providerId="ADAL" clId="{F0A96221-7881-488D-B053-55CA90BA522C}" dt="2021-01-01T20:53:39.555" v="1062" actId="6549"/>
          <ac:spMkLst>
            <pc:docMk/>
            <pc:sldMk cId="2243228416" sldId="299"/>
            <ac:spMk id="3" creationId="{3857177C-4F12-41D1-AB93-6925069E5DB9}"/>
          </ac:spMkLst>
        </pc:spChg>
        <pc:spChg chg="add del mod">
          <ac:chgData name="Alfred Asterjadhi" userId="39de57b9-85c0-4fd1-aaac-8ca2b6560ad0" providerId="ADAL" clId="{F0A96221-7881-488D-B053-55CA90BA522C}" dt="2020-12-28T17:31:24.479" v="463"/>
          <ac:spMkLst>
            <pc:docMk/>
            <pc:sldMk cId="2243228416" sldId="299"/>
            <ac:spMk id="6" creationId="{80900358-3464-4FF7-A462-2F19CB70FDBC}"/>
          </ac:spMkLst>
        </pc:spChg>
        <pc:spChg chg="del">
          <ac:chgData name="Alfred Asterjadhi" userId="39de57b9-85c0-4fd1-aaac-8ca2b6560ad0" providerId="ADAL" clId="{F0A96221-7881-488D-B053-55CA90BA522C}" dt="2020-12-28T17:31:22.053" v="462" actId="478"/>
          <ac:spMkLst>
            <pc:docMk/>
            <pc:sldMk cId="2243228416" sldId="299"/>
            <ac:spMk id="7" creationId="{A33ECB10-7819-4C82-A0B2-418AAFBED5A3}"/>
          </ac:spMkLst>
        </pc:spChg>
        <pc:spChg chg="mod">
          <ac:chgData name="Alfred Asterjadhi" userId="39de57b9-85c0-4fd1-aaac-8ca2b6560ad0" providerId="ADAL" clId="{F0A96221-7881-488D-B053-55CA90BA522C}" dt="2020-12-28T17:56:05.656" v="1049" actId="20577"/>
          <ac:spMkLst>
            <pc:docMk/>
            <pc:sldMk cId="2243228416" sldId="299"/>
            <ac:spMk id="8" creationId="{ADA0A8BA-AA59-4AB6-9BD0-89E3B2E275F5}"/>
          </ac:spMkLst>
        </pc:spChg>
        <pc:spChg chg="add del mod">
          <ac:chgData name="Alfred Asterjadhi" userId="39de57b9-85c0-4fd1-aaac-8ca2b6560ad0" providerId="ADAL" clId="{F0A96221-7881-488D-B053-55CA90BA522C}" dt="2020-12-28T17:31:24.479" v="463"/>
          <ac:spMkLst>
            <pc:docMk/>
            <pc:sldMk cId="2243228416" sldId="299"/>
            <ac:spMk id="9" creationId="{63523C85-3EC7-45FD-AC8F-B772A889DBF9}"/>
          </ac:spMkLst>
        </pc:spChg>
        <pc:spChg chg="add del mod">
          <ac:chgData name="Alfred Asterjadhi" userId="39de57b9-85c0-4fd1-aaac-8ca2b6560ad0" providerId="ADAL" clId="{F0A96221-7881-488D-B053-55CA90BA522C}" dt="2020-12-28T17:31:24.479" v="463"/>
          <ac:spMkLst>
            <pc:docMk/>
            <pc:sldMk cId="2243228416" sldId="299"/>
            <ac:spMk id="10" creationId="{FF3BD5A5-5965-4EE7-8069-9A1BD1D1C6A3}"/>
          </ac:spMkLst>
        </pc:spChg>
        <pc:spChg chg="add del mod">
          <ac:chgData name="Alfred Asterjadhi" userId="39de57b9-85c0-4fd1-aaac-8ca2b6560ad0" providerId="ADAL" clId="{F0A96221-7881-488D-B053-55CA90BA522C}" dt="2020-12-28T17:31:24.479" v="463"/>
          <ac:spMkLst>
            <pc:docMk/>
            <pc:sldMk cId="2243228416" sldId="299"/>
            <ac:spMk id="11" creationId="{E7DB1A1C-C8B3-4327-83E4-A6CD22C7EA84}"/>
          </ac:spMkLst>
        </pc:spChg>
        <pc:spChg chg="add del mod">
          <ac:chgData name="Alfred Asterjadhi" userId="39de57b9-85c0-4fd1-aaac-8ca2b6560ad0" providerId="ADAL" clId="{F0A96221-7881-488D-B053-55CA90BA522C}" dt="2020-12-28T17:31:24.479" v="463"/>
          <ac:spMkLst>
            <pc:docMk/>
            <pc:sldMk cId="2243228416" sldId="299"/>
            <ac:spMk id="12" creationId="{1C0BD339-A3EE-4164-827C-5FD5DDA68ABD}"/>
          </ac:spMkLst>
        </pc:spChg>
        <pc:spChg chg="add del">
          <ac:chgData name="Alfred Asterjadhi" userId="39de57b9-85c0-4fd1-aaac-8ca2b6560ad0" providerId="ADAL" clId="{F0A96221-7881-488D-B053-55CA90BA522C}" dt="2020-12-28T17:33:53.283" v="530"/>
          <ac:spMkLst>
            <pc:docMk/>
            <pc:sldMk cId="2243228416" sldId="299"/>
            <ac:spMk id="13" creationId="{74C2A170-A199-4EF6-8F80-BBDB98D480E2}"/>
          </ac:spMkLst>
        </pc:spChg>
        <pc:spChg chg="add del mod">
          <ac:chgData name="Alfred Asterjadhi" userId="39de57b9-85c0-4fd1-aaac-8ca2b6560ad0" providerId="ADAL" clId="{F0A96221-7881-488D-B053-55CA90BA522C}" dt="2020-12-28T17:35:32.965" v="562" actId="478"/>
          <ac:spMkLst>
            <pc:docMk/>
            <pc:sldMk cId="2243228416" sldId="299"/>
            <ac:spMk id="14" creationId="{5AF53C53-2A60-4927-BB9F-89D085109794}"/>
          </ac:spMkLst>
        </pc:spChg>
        <pc:spChg chg="add del">
          <ac:chgData name="Alfred Asterjadhi" userId="39de57b9-85c0-4fd1-aaac-8ca2b6560ad0" providerId="ADAL" clId="{F0A96221-7881-488D-B053-55CA90BA522C}" dt="2020-12-28T17:35:36.418" v="564" actId="478"/>
          <ac:spMkLst>
            <pc:docMk/>
            <pc:sldMk cId="2243228416" sldId="299"/>
            <ac:spMk id="15" creationId="{6A4B29D9-A5C2-4214-BFE2-2EB87ECAD861}"/>
          </ac:spMkLst>
        </pc:spChg>
        <pc:spChg chg="add del">
          <ac:chgData name="Alfred Asterjadhi" userId="39de57b9-85c0-4fd1-aaac-8ca2b6560ad0" providerId="ADAL" clId="{F0A96221-7881-488D-B053-55CA90BA522C}" dt="2020-12-28T17:36:14.616" v="600"/>
          <ac:spMkLst>
            <pc:docMk/>
            <pc:sldMk cId="2243228416" sldId="299"/>
            <ac:spMk id="16" creationId="{595BBFE7-3172-4F2F-856D-02ED5C5DE54A}"/>
          </ac:spMkLst>
        </pc:spChg>
        <pc:spChg chg="add mod">
          <ac:chgData name="Alfred Asterjadhi" userId="39de57b9-85c0-4fd1-aaac-8ca2b6560ad0" providerId="ADAL" clId="{F0A96221-7881-488D-B053-55CA90BA522C}" dt="2021-01-01T20:53:45.556" v="1065" actId="20577"/>
          <ac:spMkLst>
            <pc:docMk/>
            <pc:sldMk cId="2243228416" sldId="299"/>
            <ac:spMk id="17" creationId="{442A1050-6527-4B2E-A943-E125D6B48B52}"/>
          </ac:spMkLst>
        </pc:spChg>
        <pc:spChg chg="add mod">
          <ac:chgData name="Alfred Asterjadhi" userId="39de57b9-85c0-4fd1-aaac-8ca2b6560ad0" providerId="ADAL" clId="{F0A96221-7881-488D-B053-55CA90BA522C}" dt="2021-01-02T00:21:05.673" v="1066" actId="1076"/>
          <ac:spMkLst>
            <pc:docMk/>
            <pc:sldMk cId="2243228416" sldId="299"/>
            <ac:spMk id="18" creationId="{85E9751F-9C9F-433F-B45B-75AD3CEE784B}"/>
          </ac:spMkLst>
        </pc:spChg>
      </pc:sldChg>
      <pc:sldChg chg="del">
        <pc:chgData name="Alfred Asterjadhi" userId="39de57b9-85c0-4fd1-aaac-8ca2b6560ad0" providerId="ADAL" clId="{F0A96221-7881-488D-B053-55CA90BA522C}" dt="2020-12-23T05:03:50.043" v="81" actId="2696"/>
        <pc:sldMkLst>
          <pc:docMk/>
          <pc:sldMk cId="3498282952" sldId="300"/>
        </pc:sldMkLst>
      </pc:sldChg>
      <pc:sldChg chg="del">
        <pc:chgData name="Alfred Asterjadhi" userId="39de57b9-85c0-4fd1-aaac-8ca2b6560ad0" providerId="ADAL" clId="{F0A96221-7881-488D-B053-55CA90BA522C}" dt="2020-12-23T05:03:50.504" v="82" actId="2696"/>
        <pc:sldMkLst>
          <pc:docMk/>
          <pc:sldMk cId="4096216144" sldId="301"/>
        </pc:sldMkLst>
      </pc:sldChg>
      <pc:sldChg chg="del">
        <pc:chgData name="Alfred Asterjadhi" userId="39de57b9-85c0-4fd1-aaac-8ca2b6560ad0" providerId="ADAL" clId="{F0A96221-7881-488D-B053-55CA90BA522C}" dt="2020-12-23T05:03:50.952" v="83" actId="2696"/>
        <pc:sldMkLst>
          <pc:docMk/>
          <pc:sldMk cId="975110731" sldId="302"/>
        </pc:sldMkLst>
      </pc:sldChg>
      <pc:sldChg chg="del">
        <pc:chgData name="Alfred Asterjadhi" userId="39de57b9-85c0-4fd1-aaac-8ca2b6560ad0" providerId="ADAL" clId="{F0A96221-7881-488D-B053-55CA90BA522C}" dt="2020-12-23T05:03:51.403" v="84" actId="2696"/>
        <pc:sldMkLst>
          <pc:docMk/>
          <pc:sldMk cId="1734611920" sldId="303"/>
        </pc:sldMkLst>
      </pc:sldChg>
      <pc:sldChg chg="del">
        <pc:chgData name="Alfred Asterjadhi" userId="39de57b9-85c0-4fd1-aaac-8ca2b6560ad0" providerId="ADAL" clId="{F0A96221-7881-488D-B053-55CA90BA522C}" dt="2020-12-23T05:03:52.194" v="85" actId="2696"/>
        <pc:sldMkLst>
          <pc:docMk/>
          <pc:sldMk cId="2352008090" sldId="304"/>
        </pc:sldMkLst>
      </pc:sldChg>
      <pc:sldChg chg="del">
        <pc:chgData name="Alfred Asterjadhi" userId="39de57b9-85c0-4fd1-aaac-8ca2b6560ad0" providerId="ADAL" clId="{F0A96221-7881-488D-B053-55CA90BA522C}" dt="2020-12-23T05:04:40.669" v="101" actId="2696"/>
        <pc:sldMkLst>
          <pc:docMk/>
          <pc:sldMk cId="1347423047" sldId="305"/>
        </pc:sldMkLst>
      </pc:sldChg>
      <pc:sldChg chg="del">
        <pc:chgData name="Alfred Asterjadhi" userId="39de57b9-85c0-4fd1-aaac-8ca2b6560ad0" providerId="ADAL" clId="{F0A96221-7881-488D-B053-55CA90BA522C}" dt="2020-12-23T05:03:53.326" v="87" actId="2696"/>
        <pc:sldMkLst>
          <pc:docMk/>
          <pc:sldMk cId="1928633523" sldId="307"/>
        </pc:sldMkLst>
      </pc:sldChg>
      <pc:sldChg chg="del">
        <pc:chgData name="Alfred Asterjadhi" userId="39de57b9-85c0-4fd1-aaac-8ca2b6560ad0" providerId="ADAL" clId="{F0A96221-7881-488D-B053-55CA90BA522C}" dt="2020-12-23T05:03:53.811" v="88" actId="2696"/>
        <pc:sldMkLst>
          <pc:docMk/>
          <pc:sldMk cId="118418183" sldId="308"/>
        </pc:sldMkLst>
      </pc:sldChg>
      <pc:sldChg chg="del">
        <pc:chgData name="Alfred Asterjadhi" userId="39de57b9-85c0-4fd1-aaac-8ca2b6560ad0" providerId="ADAL" clId="{F0A96221-7881-488D-B053-55CA90BA522C}" dt="2020-12-23T05:03:54.327" v="89" actId="2696"/>
        <pc:sldMkLst>
          <pc:docMk/>
          <pc:sldMk cId="3219635001" sldId="309"/>
        </pc:sldMkLst>
      </pc:sldChg>
      <pc:sldChg chg="modSp">
        <pc:chgData name="Alfred Asterjadhi" userId="39de57b9-85c0-4fd1-aaac-8ca2b6560ad0" providerId="ADAL" clId="{F0A96221-7881-488D-B053-55CA90BA522C}" dt="2020-12-28T17:55:57.650" v="1047" actId="20577"/>
        <pc:sldMkLst>
          <pc:docMk/>
          <pc:sldMk cId="1677969607" sldId="323"/>
        </pc:sldMkLst>
        <pc:spChg chg="mod">
          <ac:chgData name="Alfred Asterjadhi" userId="39de57b9-85c0-4fd1-aaac-8ca2b6560ad0" providerId="ADAL" clId="{F0A96221-7881-488D-B053-55CA90BA522C}" dt="2020-12-28T17:55:57.650" v="1047" actId="20577"/>
          <ac:spMkLst>
            <pc:docMk/>
            <pc:sldMk cId="1677969607" sldId="323"/>
            <ac:spMk id="7" creationId="{247ADCDE-7164-400D-8B27-4BAED4FE7810}"/>
          </ac:spMkLst>
        </pc:spChg>
      </pc:sldChg>
      <pc:sldChg chg="addSp delSp modSp add">
        <pc:chgData name="Alfred Asterjadhi" userId="39de57b9-85c0-4fd1-aaac-8ca2b6560ad0" providerId="ADAL" clId="{F0A96221-7881-488D-B053-55CA90BA522C}" dt="2020-12-28T21:06:08.250" v="1052" actId="20577"/>
        <pc:sldMkLst>
          <pc:docMk/>
          <pc:sldMk cId="596865926" sldId="324"/>
        </pc:sldMkLst>
        <pc:spChg chg="mod">
          <ac:chgData name="Alfred Asterjadhi" userId="39de57b9-85c0-4fd1-aaac-8ca2b6560ad0" providerId="ADAL" clId="{F0A96221-7881-488D-B053-55CA90BA522C}" dt="2020-12-28T21:06:08.250" v="1052" actId="20577"/>
          <ac:spMkLst>
            <pc:docMk/>
            <pc:sldMk cId="596865926" sldId="324"/>
            <ac:spMk id="2" creationId="{6A27F32D-AAB2-4E4E-8703-7DB27C650C46}"/>
          </ac:spMkLst>
        </pc:spChg>
        <pc:spChg chg="mod">
          <ac:chgData name="Alfred Asterjadhi" userId="39de57b9-85c0-4fd1-aaac-8ca2b6560ad0" providerId="ADAL" clId="{F0A96221-7881-488D-B053-55CA90BA522C}" dt="2020-12-28T17:55:34.833" v="1045" actId="20577"/>
          <ac:spMkLst>
            <pc:docMk/>
            <pc:sldMk cId="596865926" sldId="324"/>
            <ac:spMk id="3" creationId="{D3245099-458D-4C79-9B1C-5CE8FF5DED80}"/>
          </ac:spMkLst>
        </pc:spChg>
        <pc:spChg chg="add del mod">
          <ac:chgData name="Alfred Asterjadhi" userId="39de57b9-85c0-4fd1-aaac-8ca2b6560ad0" providerId="ADAL" clId="{F0A96221-7881-488D-B053-55CA90BA522C}" dt="2020-12-28T17:46:42.580" v="786"/>
          <ac:spMkLst>
            <pc:docMk/>
            <pc:sldMk cId="596865926" sldId="324"/>
            <ac:spMk id="7" creationId="{6DE29721-23C9-4EFE-9C2A-7FDCAD38A08D}"/>
          </ac:spMkLst>
        </pc:spChg>
        <pc:spChg chg="add del mod">
          <ac:chgData name="Alfred Asterjadhi" userId="39de57b9-85c0-4fd1-aaac-8ca2b6560ad0" providerId="ADAL" clId="{F0A96221-7881-488D-B053-55CA90BA522C}" dt="2020-12-28T17:46:42.580" v="786"/>
          <ac:spMkLst>
            <pc:docMk/>
            <pc:sldMk cId="596865926" sldId="324"/>
            <ac:spMk id="8" creationId="{3FFE04CA-1610-4809-9B02-26B526E9E29A}"/>
          </ac:spMkLst>
        </pc:spChg>
        <pc:spChg chg="add del mod">
          <ac:chgData name="Alfred Asterjadhi" userId="39de57b9-85c0-4fd1-aaac-8ca2b6560ad0" providerId="ADAL" clId="{F0A96221-7881-488D-B053-55CA90BA522C}" dt="2020-12-28T17:46:42.580" v="786"/>
          <ac:spMkLst>
            <pc:docMk/>
            <pc:sldMk cId="596865926" sldId="324"/>
            <ac:spMk id="9" creationId="{97502508-2EAD-4ED6-9A63-87A5B0E8DD0F}"/>
          </ac:spMkLst>
        </pc:spChg>
        <pc:spChg chg="add del mod">
          <ac:chgData name="Alfred Asterjadhi" userId="39de57b9-85c0-4fd1-aaac-8ca2b6560ad0" providerId="ADAL" clId="{F0A96221-7881-488D-B053-55CA90BA522C}" dt="2020-12-28T17:46:42.580" v="786"/>
          <ac:spMkLst>
            <pc:docMk/>
            <pc:sldMk cId="596865926" sldId="324"/>
            <ac:spMk id="10" creationId="{0E8F4B15-07A4-4BAB-BB90-8E92BAFFF0AD}"/>
          </ac:spMkLst>
        </pc:spChg>
        <pc:spChg chg="add del mod">
          <ac:chgData name="Alfred Asterjadhi" userId="39de57b9-85c0-4fd1-aaac-8ca2b6560ad0" providerId="ADAL" clId="{F0A96221-7881-488D-B053-55CA90BA522C}" dt="2020-12-28T17:46:42.580" v="786"/>
          <ac:spMkLst>
            <pc:docMk/>
            <pc:sldMk cId="596865926" sldId="324"/>
            <ac:spMk id="11" creationId="{DB475E37-B7A1-4C22-A404-CD9209231FFA}"/>
          </ac:spMkLst>
        </pc:spChg>
      </pc:sldChg>
      <pc:sldChg chg="addSp delSp modSp add del">
        <pc:chgData name="Alfred Asterjadhi" userId="39de57b9-85c0-4fd1-aaac-8ca2b6560ad0" providerId="ADAL" clId="{F0A96221-7881-488D-B053-55CA90BA522C}" dt="2020-12-28T17:45:21.430" v="751" actId="2696"/>
        <pc:sldMkLst>
          <pc:docMk/>
          <pc:sldMk cId="645706702" sldId="324"/>
        </pc:sldMkLst>
        <pc:spChg chg="del">
          <ac:chgData name="Alfred Asterjadhi" userId="39de57b9-85c0-4fd1-aaac-8ca2b6560ad0" providerId="ADAL" clId="{F0A96221-7881-488D-B053-55CA90BA522C}" dt="2020-12-28T17:42:18.852" v="739"/>
          <ac:spMkLst>
            <pc:docMk/>
            <pc:sldMk cId="645706702" sldId="324"/>
            <ac:spMk id="2" creationId="{7DFF1C32-8D9E-4C80-B105-19E440B59EFE}"/>
          </ac:spMkLst>
        </pc:spChg>
        <pc:spChg chg="del">
          <ac:chgData name="Alfred Asterjadhi" userId="39de57b9-85c0-4fd1-aaac-8ca2b6560ad0" providerId="ADAL" clId="{F0A96221-7881-488D-B053-55CA90BA522C}" dt="2020-12-28T17:42:15.064" v="738"/>
          <ac:spMkLst>
            <pc:docMk/>
            <pc:sldMk cId="645706702" sldId="324"/>
            <ac:spMk id="3" creationId="{EB539C0F-4356-4D8D-BD4F-18B19642A098}"/>
          </ac:spMkLst>
        </pc:spChg>
        <pc:spChg chg="add mod">
          <ac:chgData name="Alfred Asterjadhi" userId="39de57b9-85c0-4fd1-aaac-8ca2b6560ad0" providerId="ADAL" clId="{F0A96221-7881-488D-B053-55CA90BA522C}" dt="2020-12-28T17:43:29.883" v="746"/>
          <ac:spMkLst>
            <pc:docMk/>
            <pc:sldMk cId="645706702" sldId="324"/>
            <ac:spMk id="7" creationId="{21328C78-36AD-4BD9-99D6-40BD6CE8B9E0}"/>
          </ac:spMkLst>
        </pc:spChg>
        <pc:spChg chg="add del mod">
          <ac:chgData name="Alfred Asterjadhi" userId="39de57b9-85c0-4fd1-aaac-8ca2b6560ad0" providerId="ADAL" clId="{F0A96221-7881-488D-B053-55CA90BA522C}" dt="2020-12-28T17:42:18.852" v="739"/>
          <ac:spMkLst>
            <pc:docMk/>
            <pc:sldMk cId="645706702" sldId="324"/>
            <ac:spMk id="8" creationId="{F1D75969-E005-41A5-8F6E-AD3AB78AA491}"/>
          </ac:spMkLst>
        </pc:spChg>
        <pc:spChg chg="add del mod">
          <ac:chgData name="Alfred Asterjadhi" userId="39de57b9-85c0-4fd1-aaac-8ca2b6560ad0" providerId="ADAL" clId="{F0A96221-7881-488D-B053-55CA90BA522C}" dt="2020-12-28T17:42:18.852" v="739"/>
          <ac:spMkLst>
            <pc:docMk/>
            <pc:sldMk cId="645706702" sldId="324"/>
            <ac:spMk id="9" creationId="{F301CDAC-66C2-4F38-ADA1-3C01A4086EE8}"/>
          </ac:spMkLst>
        </pc:spChg>
        <pc:spChg chg="add del mod">
          <ac:chgData name="Alfred Asterjadhi" userId="39de57b9-85c0-4fd1-aaac-8ca2b6560ad0" providerId="ADAL" clId="{F0A96221-7881-488D-B053-55CA90BA522C}" dt="2020-12-28T17:42:18.852" v="739"/>
          <ac:spMkLst>
            <pc:docMk/>
            <pc:sldMk cId="645706702" sldId="324"/>
            <ac:spMk id="10" creationId="{5845B8E9-2AB1-4F37-87F5-BE7ECA31588C}"/>
          </ac:spMkLst>
        </pc:spChg>
        <pc:spChg chg="add del mod">
          <ac:chgData name="Alfred Asterjadhi" userId="39de57b9-85c0-4fd1-aaac-8ca2b6560ad0" providerId="ADAL" clId="{F0A96221-7881-488D-B053-55CA90BA522C}" dt="2020-12-28T17:42:18.852" v="739"/>
          <ac:spMkLst>
            <pc:docMk/>
            <pc:sldMk cId="645706702" sldId="324"/>
            <ac:spMk id="11" creationId="{B7587EEF-561B-4863-B29E-6523F457495C}"/>
          </ac:spMkLst>
        </pc:spChg>
        <pc:spChg chg="add mod">
          <ac:chgData name="Alfred Asterjadhi" userId="39de57b9-85c0-4fd1-aaac-8ca2b6560ad0" providerId="ADAL" clId="{F0A96221-7881-488D-B053-55CA90BA522C}" dt="2020-12-28T17:45:01.534" v="750"/>
          <ac:spMkLst>
            <pc:docMk/>
            <pc:sldMk cId="645706702" sldId="324"/>
            <ac:spMk id="12" creationId="{477BF377-3D5A-4721-89B7-1701EC0556BF}"/>
          </ac:spMkLst>
        </pc:spChg>
      </pc:sldChg>
      <pc:sldChg chg="del">
        <pc:chgData name="Alfred Asterjadhi" userId="39de57b9-85c0-4fd1-aaac-8ca2b6560ad0" providerId="ADAL" clId="{F0A96221-7881-488D-B053-55CA90BA522C}" dt="2020-12-23T05:04:46.185" v="103" actId="2696"/>
        <pc:sldMkLst>
          <pc:docMk/>
          <pc:sldMk cId="3558380272" sldId="324"/>
        </pc:sldMkLst>
      </pc:sldChg>
      <pc:sldChg chg="addSp delSp modSp add">
        <pc:chgData name="Alfred Asterjadhi" userId="39de57b9-85c0-4fd1-aaac-8ca2b6560ad0" providerId="ADAL" clId="{F0A96221-7881-488D-B053-55CA90BA522C}" dt="2020-12-28T17:55:18.813" v="1039" actId="20577"/>
        <pc:sldMkLst>
          <pc:docMk/>
          <pc:sldMk cId="3464474659" sldId="325"/>
        </pc:sldMkLst>
        <pc:spChg chg="mod">
          <ac:chgData name="Alfred Asterjadhi" userId="39de57b9-85c0-4fd1-aaac-8ca2b6560ad0" providerId="ADAL" clId="{F0A96221-7881-488D-B053-55CA90BA522C}" dt="2020-12-28T17:55:18.813" v="1039" actId="20577"/>
          <ac:spMkLst>
            <pc:docMk/>
            <pc:sldMk cId="3464474659" sldId="325"/>
            <ac:spMk id="2" creationId="{11C5C3A7-526B-4152-8A7F-BC9636A70131}"/>
          </ac:spMkLst>
        </pc:spChg>
        <pc:spChg chg="mod">
          <ac:chgData name="Alfred Asterjadhi" userId="39de57b9-85c0-4fd1-aaac-8ca2b6560ad0" providerId="ADAL" clId="{F0A96221-7881-488D-B053-55CA90BA522C}" dt="2020-12-28T17:52:33.359" v="928" actId="404"/>
          <ac:spMkLst>
            <pc:docMk/>
            <pc:sldMk cId="3464474659" sldId="325"/>
            <ac:spMk id="3" creationId="{49A6CCA4-296A-475E-8868-A1006DFAF806}"/>
          </ac:spMkLst>
        </pc:spChg>
        <pc:spChg chg="add del mod">
          <ac:chgData name="Alfred Asterjadhi" userId="39de57b9-85c0-4fd1-aaac-8ca2b6560ad0" providerId="ADAL" clId="{F0A96221-7881-488D-B053-55CA90BA522C}" dt="2020-12-28T17:46:36.964" v="784"/>
          <ac:spMkLst>
            <pc:docMk/>
            <pc:sldMk cId="3464474659" sldId="325"/>
            <ac:spMk id="7" creationId="{1F582BFB-5FFD-409F-B92F-7C17613B0B82}"/>
          </ac:spMkLst>
        </pc:spChg>
        <pc:spChg chg="add del mod">
          <ac:chgData name="Alfred Asterjadhi" userId="39de57b9-85c0-4fd1-aaac-8ca2b6560ad0" providerId="ADAL" clId="{F0A96221-7881-488D-B053-55CA90BA522C}" dt="2020-12-28T17:46:36.964" v="784"/>
          <ac:spMkLst>
            <pc:docMk/>
            <pc:sldMk cId="3464474659" sldId="325"/>
            <ac:spMk id="8" creationId="{CA5A90C2-ADE2-43F3-A9E4-164FF1F9D6CC}"/>
          </ac:spMkLst>
        </pc:spChg>
        <pc:spChg chg="add del mod">
          <ac:chgData name="Alfred Asterjadhi" userId="39de57b9-85c0-4fd1-aaac-8ca2b6560ad0" providerId="ADAL" clId="{F0A96221-7881-488D-B053-55CA90BA522C}" dt="2020-12-28T17:46:36.964" v="784"/>
          <ac:spMkLst>
            <pc:docMk/>
            <pc:sldMk cId="3464474659" sldId="325"/>
            <ac:spMk id="9" creationId="{1C5FE291-4241-4FA8-BA7A-13D94FBB680F}"/>
          </ac:spMkLst>
        </pc:spChg>
        <pc:spChg chg="add del mod">
          <ac:chgData name="Alfred Asterjadhi" userId="39de57b9-85c0-4fd1-aaac-8ca2b6560ad0" providerId="ADAL" clId="{F0A96221-7881-488D-B053-55CA90BA522C}" dt="2020-12-28T17:46:36.964" v="784"/>
          <ac:spMkLst>
            <pc:docMk/>
            <pc:sldMk cId="3464474659" sldId="325"/>
            <ac:spMk id="10" creationId="{7A9DBD61-ADE2-4968-8FC6-714DBEEB1362}"/>
          </ac:spMkLst>
        </pc:spChg>
        <pc:spChg chg="add del mod">
          <ac:chgData name="Alfred Asterjadhi" userId="39de57b9-85c0-4fd1-aaac-8ca2b6560ad0" providerId="ADAL" clId="{F0A96221-7881-488D-B053-55CA90BA522C}" dt="2020-12-28T17:46:36.964" v="784"/>
          <ac:spMkLst>
            <pc:docMk/>
            <pc:sldMk cId="3464474659" sldId="325"/>
            <ac:spMk id="11" creationId="{BDACD30D-5F5F-4507-871F-8CB8D972B7BB}"/>
          </ac:spMkLst>
        </pc:spChg>
      </pc:sldChg>
      <pc:sldChg chg="modSp add">
        <pc:chgData name="Alfred Asterjadhi" userId="39de57b9-85c0-4fd1-aaac-8ca2b6560ad0" providerId="ADAL" clId="{F0A96221-7881-488D-B053-55CA90BA522C}" dt="2020-12-28T17:55:13.013" v="1037" actId="20577"/>
        <pc:sldMkLst>
          <pc:docMk/>
          <pc:sldMk cId="3263408447" sldId="326"/>
        </pc:sldMkLst>
        <pc:spChg chg="mod">
          <ac:chgData name="Alfred Asterjadhi" userId="39de57b9-85c0-4fd1-aaac-8ca2b6560ad0" providerId="ADAL" clId="{F0A96221-7881-488D-B053-55CA90BA522C}" dt="2020-12-28T17:55:13.013" v="1037" actId="20577"/>
          <ac:spMkLst>
            <pc:docMk/>
            <pc:sldMk cId="3263408447" sldId="326"/>
            <ac:spMk id="2" creationId="{6A27F32D-AAB2-4E4E-8703-7DB27C650C46}"/>
          </ac:spMkLst>
        </pc:spChg>
        <pc:spChg chg="mod">
          <ac:chgData name="Alfred Asterjadhi" userId="39de57b9-85c0-4fd1-aaac-8ca2b6560ad0" providerId="ADAL" clId="{F0A96221-7881-488D-B053-55CA90BA522C}" dt="2020-12-28T17:52:25.041" v="924"/>
          <ac:spMkLst>
            <pc:docMk/>
            <pc:sldMk cId="3263408447" sldId="326"/>
            <ac:spMk id="3" creationId="{D3245099-458D-4C79-9B1C-5CE8FF5DED80}"/>
          </ac:spMkLst>
        </pc:spChg>
      </pc:sldChg>
      <pc:sldChg chg="modSp add">
        <pc:chgData name="Alfred Asterjadhi" userId="39de57b9-85c0-4fd1-aaac-8ca2b6560ad0" providerId="ADAL" clId="{F0A96221-7881-488D-B053-55CA90BA522C}" dt="2020-12-28T17:55:04.794" v="1035"/>
        <pc:sldMkLst>
          <pc:docMk/>
          <pc:sldMk cId="1491866732" sldId="327"/>
        </pc:sldMkLst>
        <pc:spChg chg="mod">
          <ac:chgData name="Alfred Asterjadhi" userId="39de57b9-85c0-4fd1-aaac-8ca2b6560ad0" providerId="ADAL" clId="{F0A96221-7881-488D-B053-55CA90BA522C}" dt="2020-12-28T17:55:04.794" v="1035"/>
          <ac:spMkLst>
            <pc:docMk/>
            <pc:sldMk cId="1491866732" sldId="327"/>
            <ac:spMk id="2" creationId="{11C5C3A7-526B-4152-8A7F-BC9636A70131}"/>
          </ac:spMkLst>
        </pc:spChg>
        <pc:spChg chg="mod">
          <ac:chgData name="Alfred Asterjadhi" userId="39de57b9-85c0-4fd1-aaac-8ca2b6560ad0" providerId="ADAL" clId="{F0A96221-7881-488D-B053-55CA90BA522C}" dt="2020-12-28T17:52:19.017" v="921"/>
          <ac:spMkLst>
            <pc:docMk/>
            <pc:sldMk cId="1491866732" sldId="327"/>
            <ac:spMk id="3" creationId="{49A6CCA4-296A-475E-8868-A1006DFAF806}"/>
          </ac:spMkLst>
        </pc:spChg>
      </pc:sldChg>
      <pc:sldChg chg="addSp delSp modSp add">
        <pc:chgData name="Alfred Asterjadhi" userId="39de57b9-85c0-4fd1-aaac-8ca2b6560ad0" providerId="ADAL" clId="{F0A96221-7881-488D-B053-55CA90BA522C}" dt="2020-12-28T17:50:53.153" v="881" actId="14100"/>
        <pc:sldMkLst>
          <pc:docMk/>
          <pc:sldMk cId="1908471061" sldId="328"/>
        </pc:sldMkLst>
        <pc:spChg chg="mod">
          <ac:chgData name="Alfred Asterjadhi" userId="39de57b9-85c0-4fd1-aaac-8ca2b6560ad0" providerId="ADAL" clId="{F0A96221-7881-488D-B053-55CA90BA522C}" dt="2020-12-28T17:50:13.116" v="870" actId="20577"/>
          <ac:spMkLst>
            <pc:docMk/>
            <pc:sldMk cId="1908471061" sldId="328"/>
            <ac:spMk id="2" creationId="{B657C291-90A3-4D15-9C06-A46352662972}"/>
          </ac:spMkLst>
        </pc:spChg>
        <pc:spChg chg="mod">
          <ac:chgData name="Alfred Asterjadhi" userId="39de57b9-85c0-4fd1-aaac-8ca2b6560ad0" providerId="ADAL" clId="{F0A96221-7881-488D-B053-55CA90BA522C}" dt="2020-12-28T17:50:53.153" v="881" actId="14100"/>
          <ac:spMkLst>
            <pc:docMk/>
            <pc:sldMk cId="1908471061" sldId="328"/>
            <ac:spMk id="3" creationId="{3EF9BE80-D462-4B64-8448-3B553445EDCF}"/>
          </ac:spMkLst>
        </pc:spChg>
        <pc:spChg chg="add del mod">
          <ac:chgData name="Alfred Asterjadhi" userId="39de57b9-85c0-4fd1-aaac-8ca2b6560ad0" providerId="ADAL" clId="{F0A96221-7881-488D-B053-55CA90BA522C}" dt="2020-12-28T17:50:29.643" v="872"/>
          <ac:spMkLst>
            <pc:docMk/>
            <pc:sldMk cId="1908471061" sldId="328"/>
            <ac:spMk id="7" creationId="{6DB0CC5E-B41F-4426-939D-D3AF6C5EE5DE}"/>
          </ac:spMkLst>
        </pc:spChg>
        <pc:spChg chg="add del mod">
          <ac:chgData name="Alfred Asterjadhi" userId="39de57b9-85c0-4fd1-aaac-8ca2b6560ad0" providerId="ADAL" clId="{F0A96221-7881-488D-B053-55CA90BA522C}" dt="2020-12-28T17:50:29.643" v="872"/>
          <ac:spMkLst>
            <pc:docMk/>
            <pc:sldMk cId="1908471061" sldId="328"/>
            <ac:spMk id="8" creationId="{76398762-A7B4-465D-8E68-AD526FBEFA4C}"/>
          </ac:spMkLst>
        </pc:spChg>
        <pc:spChg chg="add del mod">
          <ac:chgData name="Alfred Asterjadhi" userId="39de57b9-85c0-4fd1-aaac-8ca2b6560ad0" providerId="ADAL" clId="{F0A96221-7881-488D-B053-55CA90BA522C}" dt="2020-12-28T17:50:29.643" v="872"/>
          <ac:spMkLst>
            <pc:docMk/>
            <pc:sldMk cId="1908471061" sldId="328"/>
            <ac:spMk id="9" creationId="{4E7EDFAF-9085-4231-B136-DB913049BBDC}"/>
          </ac:spMkLst>
        </pc:spChg>
        <pc:spChg chg="add del mod">
          <ac:chgData name="Alfred Asterjadhi" userId="39de57b9-85c0-4fd1-aaac-8ca2b6560ad0" providerId="ADAL" clId="{F0A96221-7881-488D-B053-55CA90BA522C}" dt="2020-12-28T17:50:29.643" v="872"/>
          <ac:spMkLst>
            <pc:docMk/>
            <pc:sldMk cId="1908471061" sldId="328"/>
            <ac:spMk id="10" creationId="{65B3661C-2C00-4248-9F75-1D6C3FB7C8FA}"/>
          </ac:spMkLst>
        </pc:spChg>
        <pc:spChg chg="add del mod">
          <ac:chgData name="Alfred Asterjadhi" userId="39de57b9-85c0-4fd1-aaac-8ca2b6560ad0" providerId="ADAL" clId="{F0A96221-7881-488D-B053-55CA90BA522C}" dt="2020-12-28T17:50:29.643" v="872"/>
          <ac:spMkLst>
            <pc:docMk/>
            <pc:sldMk cId="1908471061" sldId="328"/>
            <ac:spMk id="11" creationId="{FD6C9BD5-07CF-40B3-8647-DDB1A92633D1}"/>
          </ac:spMkLst>
        </pc:spChg>
      </pc:sldChg>
      <pc:sldChg chg="modSp add">
        <pc:chgData name="Alfred Asterjadhi" userId="39de57b9-85c0-4fd1-aaac-8ca2b6560ad0" providerId="ADAL" clId="{F0A96221-7881-488D-B053-55CA90BA522C}" dt="2020-12-28T21:06:47.300" v="1053" actId="20577"/>
        <pc:sldMkLst>
          <pc:docMk/>
          <pc:sldMk cId="2064304001" sldId="329"/>
        </pc:sldMkLst>
        <pc:spChg chg="mod">
          <ac:chgData name="Alfred Asterjadhi" userId="39de57b9-85c0-4fd1-aaac-8ca2b6560ad0" providerId="ADAL" clId="{F0A96221-7881-488D-B053-55CA90BA522C}" dt="2020-12-28T17:54:52.353" v="1034" actId="20577"/>
          <ac:spMkLst>
            <pc:docMk/>
            <pc:sldMk cId="2064304001" sldId="329"/>
            <ac:spMk id="2" creationId="{11C5C3A7-526B-4152-8A7F-BC9636A70131}"/>
          </ac:spMkLst>
        </pc:spChg>
        <pc:spChg chg="mod">
          <ac:chgData name="Alfred Asterjadhi" userId="39de57b9-85c0-4fd1-aaac-8ca2b6560ad0" providerId="ADAL" clId="{F0A96221-7881-488D-B053-55CA90BA522C}" dt="2020-12-28T21:06:47.300" v="1053" actId="20577"/>
          <ac:spMkLst>
            <pc:docMk/>
            <pc:sldMk cId="2064304001" sldId="329"/>
            <ac:spMk id="3" creationId="{49A6CCA4-296A-475E-8868-A1006DFAF806}"/>
          </ac:spMkLst>
        </pc:spChg>
      </pc:sldChg>
      <pc:sldChg chg="del">
        <pc:chgData name="Alfred Asterjadhi" userId="39de57b9-85c0-4fd1-aaac-8ca2b6560ad0" providerId="ADAL" clId="{F0A96221-7881-488D-B053-55CA90BA522C}" dt="2020-12-28T17:41:46.368" v="726" actId="2696"/>
        <pc:sldMkLst>
          <pc:docMk/>
          <pc:sldMk cId="2664910995" sldId="330"/>
        </pc:sldMkLst>
      </pc:sldChg>
      <pc:sldChg chg="del">
        <pc:chgData name="Alfred Asterjadhi" userId="39de57b9-85c0-4fd1-aaac-8ca2b6560ad0" providerId="ADAL" clId="{F0A96221-7881-488D-B053-55CA90BA522C}" dt="2020-12-23T05:01:46.936" v="7" actId="2696"/>
        <pc:sldMkLst>
          <pc:docMk/>
          <pc:sldMk cId="4012074164" sldId="343"/>
        </pc:sldMkLst>
      </pc:sldChg>
      <pc:sldChg chg="del">
        <pc:chgData name="Alfred Asterjadhi" userId="39de57b9-85c0-4fd1-aaac-8ca2b6560ad0" providerId="ADAL" clId="{F0A96221-7881-488D-B053-55CA90BA522C}" dt="2020-12-23T05:01:42.793" v="4" actId="2696"/>
        <pc:sldMkLst>
          <pc:docMk/>
          <pc:sldMk cId="2090181183" sldId="356"/>
        </pc:sldMkLst>
      </pc:sldChg>
      <pc:sldChg chg="del">
        <pc:chgData name="Alfred Asterjadhi" userId="39de57b9-85c0-4fd1-aaac-8ca2b6560ad0" providerId="ADAL" clId="{F0A96221-7881-488D-B053-55CA90BA522C}" dt="2020-12-23T05:01:39.149" v="1" actId="2696"/>
        <pc:sldMkLst>
          <pc:docMk/>
          <pc:sldMk cId="2304446118" sldId="357"/>
        </pc:sldMkLst>
      </pc:sldChg>
      <pc:sldChg chg="del">
        <pc:chgData name="Alfred Asterjadhi" userId="39de57b9-85c0-4fd1-aaac-8ca2b6560ad0" providerId="ADAL" clId="{F0A96221-7881-488D-B053-55CA90BA522C}" dt="2020-12-23T05:01:55.090" v="13" actId="2696"/>
        <pc:sldMkLst>
          <pc:docMk/>
          <pc:sldMk cId="196256553" sldId="358"/>
        </pc:sldMkLst>
      </pc:sldChg>
      <pc:sldChg chg="del">
        <pc:chgData name="Alfred Asterjadhi" userId="39de57b9-85c0-4fd1-aaac-8ca2b6560ad0" providerId="ADAL" clId="{F0A96221-7881-488D-B053-55CA90BA522C}" dt="2020-12-23T05:02:03.002" v="15" actId="2696"/>
        <pc:sldMkLst>
          <pc:docMk/>
          <pc:sldMk cId="2034105741" sldId="364"/>
        </pc:sldMkLst>
      </pc:sldChg>
      <pc:sldChg chg="del">
        <pc:chgData name="Alfred Asterjadhi" userId="39de57b9-85c0-4fd1-aaac-8ca2b6560ad0" providerId="ADAL" clId="{F0A96221-7881-488D-B053-55CA90BA522C}" dt="2020-12-23T05:02:11.382" v="17" actId="2696"/>
        <pc:sldMkLst>
          <pc:docMk/>
          <pc:sldMk cId="3523270210" sldId="365"/>
        </pc:sldMkLst>
      </pc:sldChg>
      <pc:sldChg chg="del">
        <pc:chgData name="Alfred Asterjadhi" userId="39de57b9-85c0-4fd1-aaac-8ca2b6560ad0" providerId="ADAL" clId="{F0A96221-7881-488D-B053-55CA90BA522C}" dt="2020-12-23T05:03:05.754" v="35" actId="2696"/>
        <pc:sldMkLst>
          <pc:docMk/>
          <pc:sldMk cId="3180790638" sldId="369"/>
        </pc:sldMkLst>
      </pc:sldChg>
      <pc:sldChg chg="del">
        <pc:chgData name="Alfred Asterjadhi" userId="39de57b9-85c0-4fd1-aaac-8ca2b6560ad0" providerId="ADAL" clId="{F0A96221-7881-488D-B053-55CA90BA522C}" dt="2020-12-23T05:04:48.620" v="104" actId="2696"/>
        <pc:sldMkLst>
          <pc:docMk/>
          <pc:sldMk cId="994165189" sldId="370"/>
        </pc:sldMkLst>
      </pc:sldChg>
      <pc:sldChg chg="del">
        <pc:chgData name="Alfred Asterjadhi" userId="39de57b9-85c0-4fd1-aaac-8ca2b6560ad0" providerId="ADAL" clId="{F0A96221-7881-488D-B053-55CA90BA522C}" dt="2020-12-28T17:41:57.809" v="736" actId="2696"/>
        <pc:sldMkLst>
          <pc:docMk/>
          <pc:sldMk cId="2236786778" sldId="374"/>
        </pc:sldMkLst>
      </pc:sldChg>
      <pc:sldChg chg="del">
        <pc:chgData name="Alfred Asterjadhi" userId="39de57b9-85c0-4fd1-aaac-8ca2b6560ad0" providerId="ADAL" clId="{F0A96221-7881-488D-B053-55CA90BA522C}" dt="2020-12-23T05:02:35.109" v="18" actId="2696"/>
        <pc:sldMkLst>
          <pc:docMk/>
          <pc:sldMk cId="260372023" sldId="375"/>
        </pc:sldMkLst>
      </pc:sldChg>
      <pc:sldChg chg="del">
        <pc:chgData name="Alfred Asterjadhi" userId="39de57b9-85c0-4fd1-aaac-8ca2b6560ad0" providerId="ADAL" clId="{F0A96221-7881-488D-B053-55CA90BA522C}" dt="2020-12-23T05:02:35.956" v="19" actId="2696"/>
        <pc:sldMkLst>
          <pc:docMk/>
          <pc:sldMk cId="3599809708" sldId="376"/>
        </pc:sldMkLst>
      </pc:sldChg>
      <pc:sldChg chg="del">
        <pc:chgData name="Alfred Asterjadhi" userId="39de57b9-85c0-4fd1-aaac-8ca2b6560ad0" providerId="ADAL" clId="{F0A96221-7881-488D-B053-55CA90BA522C}" dt="2020-12-28T17:41:54.027" v="733" actId="2696"/>
        <pc:sldMkLst>
          <pc:docMk/>
          <pc:sldMk cId="1032495733" sldId="377"/>
        </pc:sldMkLst>
      </pc:sldChg>
      <pc:sldChg chg="del">
        <pc:chgData name="Alfred Asterjadhi" userId="39de57b9-85c0-4fd1-aaac-8ca2b6560ad0" providerId="ADAL" clId="{F0A96221-7881-488D-B053-55CA90BA522C}" dt="2020-12-23T05:02:47.047" v="22" actId="2696"/>
        <pc:sldMkLst>
          <pc:docMk/>
          <pc:sldMk cId="2835338694" sldId="378"/>
        </pc:sldMkLst>
      </pc:sldChg>
      <pc:sldChg chg="del">
        <pc:chgData name="Alfred Asterjadhi" userId="39de57b9-85c0-4fd1-aaac-8ca2b6560ad0" providerId="ADAL" clId="{F0A96221-7881-488D-B053-55CA90BA522C}" dt="2020-12-23T05:02:48.284" v="23" actId="2696"/>
        <pc:sldMkLst>
          <pc:docMk/>
          <pc:sldMk cId="1765247309" sldId="379"/>
        </pc:sldMkLst>
      </pc:sldChg>
      <pc:sldChg chg="del">
        <pc:chgData name="Alfred Asterjadhi" userId="39de57b9-85c0-4fd1-aaac-8ca2b6560ad0" providerId="ADAL" clId="{F0A96221-7881-488D-B053-55CA90BA522C}" dt="2020-12-28T17:41:53.075" v="732" actId="2696"/>
        <pc:sldMkLst>
          <pc:docMk/>
          <pc:sldMk cId="3624576305" sldId="380"/>
        </pc:sldMkLst>
      </pc:sldChg>
      <pc:sldChg chg="del">
        <pc:chgData name="Alfred Asterjadhi" userId="39de57b9-85c0-4fd1-aaac-8ca2b6560ad0" providerId="ADAL" clId="{F0A96221-7881-488D-B053-55CA90BA522C}" dt="2020-12-23T05:02:50.359" v="24" actId="2696"/>
        <pc:sldMkLst>
          <pc:docMk/>
          <pc:sldMk cId="3387707734" sldId="381"/>
        </pc:sldMkLst>
      </pc:sldChg>
      <pc:sldChg chg="del">
        <pc:chgData name="Alfred Asterjadhi" userId="39de57b9-85c0-4fd1-aaac-8ca2b6560ad0" providerId="ADAL" clId="{F0A96221-7881-488D-B053-55CA90BA522C}" dt="2020-12-23T05:02:51.840" v="25" actId="2696"/>
        <pc:sldMkLst>
          <pc:docMk/>
          <pc:sldMk cId="2596491405" sldId="382"/>
        </pc:sldMkLst>
      </pc:sldChg>
      <pc:sldChg chg="del">
        <pc:chgData name="Alfred Asterjadhi" userId="39de57b9-85c0-4fd1-aaac-8ca2b6560ad0" providerId="ADAL" clId="{F0A96221-7881-488D-B053-55CA90BA522C}" dt="2020-12-28T17:41:51.226" v="731" actId="2696"/>
        <pc:sldMkLst>
          <pc:docMk/>
          <pc:sldMk cId="471761505" sldId="383"/>
        </pc:sldMkLst>
      </pc:sldChg>
      <pc:sldChg chg="del">
        <pc:chgData name="Alfred Asterjadhi" userId="39de57b9-85c0-4fd1-aaac-8ca2b6560ad0" providerId="ADAL" clId="{F0A96221-7881-488D-B053-55CA90BA522C}" dt="2020-12-23T05:02:53.604" v="26" actId="2696"/>
        <pc:sldMkLst>
          <pc:docMk/>
          <pc:sldMk cId="3324196167" sldId="384"/>
        </pc:sldMkLst>
      </pc:sldChg>
      <pc:sldChg chg="del">
        <pc:chgData name="Alfred Asterjadhi" userId="39de57b9-85c0-4fd1-aaac-8ca2b6560ad0" providerId="ADAL" clId="{F0A96221-7881-488D-B053-55CA90BA522C}" dt="2020-12-23T05:02:54.343" v="27" actId="2696"/>
        <pc:sldMkLst>
          <pc:docMk/>
          <pc:sldMk cId="435812449" sldId="385"/>
        </pc:sldMkLst>
      </pc:sldChg>
      <pc:sldChg chg="del">
        <pc:chgData name="Alfred Asterjadhi" userId="39de57b9-85c0-4fd1-aaac-8ca2b6560ad0" providerId="ADAL" clId="{F0A96221-7881-488D-B053-55CA90BA522C}" dt="2020-12-28T17:41:49.286" v="729" actId="2696"/>
        <pc:sldMkLst>
          <pc:docMk/>
          <pc:sldMk cId="583181060" sldId="386"/>
        </pc:sldMkLst>
      </pc:sldChg>
      <pc:sldChg chg="del">
        <pc:chgData name="Alfred Asterjadhi" userId="39de57b9-85c0-4fd1-aaac-8ca2b6560ad0" providerId="ADAL" clId="{F0A96221-7881-488D-B053-55CA90BA522C}" dt="2020-12-23T05:02:57.901" v="29" actId="2696"/>
        <pc:sldMkLst>
          <pc:docMk/>
          <pc:sldMk cId="1950504488" sldId="387"/>
        </pc:sldMkLst>
      </pc:sldChg>
      <pc:sldChg chg="del">
        <pc:chgData name="Alfred Asterjadhi" userId="39de57b9-85c0-4fd1-aaac-8ca2b6560ad0" providerId="ADAL" clId="{F0A96221-7881-488D-B053-55CA90BA522C}" dt="2020-12-23T05:02:58.529" v="30" actId="2696"/>
        <pc:sldMkLst>
          <pc:docMk/>
          <pc:sldMk cId="4104515767" sldId="388"/>
        </pc:sldMkLst>
      </pc:sldChg>
      <pc:sldChg chg="del">
        <pc:chgData name="Alfred Asterjadhi" userId="39de57b9-85c0-4fd1-aaac-8ca2b6560ad0" providerId="ADAL" clId="{F0A96221-7881-488D-B053-55CA90BA522C}" dt="2020-12-28T17:41:48.314" v="728" actId="2696"/>
        <pc:sldMkLst>
          <pc:docMk/>
          <pc:sldMk cId="329778494" sldId="389"/>
        </pc:sldMkLst>
      </pc:sldChg>
      <pc:sldChg chg="del">
        <pc:chgData name="Alfred Asterjadhi" userId="39de57b9-85c0-4fd1-aaac-8ca2b6560ad0" providerId="ADAL" clId="{F0A96221-7881-488D-B053-55CA90BA522C}" dt="2020-12-23T05:03:00.194" v="31" actId="2696"/>
        <pc:sldMkLst>
          <pc:docMk/>
          <pc:sldMk cId="4291757325" sldId="390"/>
        </pc:sldMkLst>
      </pc:sldChg>
      <pc:sldChg chg="del">
        <pc:chgData name="Alfred Asterjadhi" userId="39de57b9-85c0-4fd1-aaac-8ca2b6560ad0" providerId="ADAL" clId="{F0A96221-7881-488D-B053-55CA90BA522C}" dt="2020-12-23T05:03:01.394" v="32" actId="2696"/>
        <pc:sldMkLst>
          <pc:docMk/>
          <pc:sldMk cId="3873152281" sldId="391"/>
        </pc:sldMkLst>
      </pc:sldChg>
      <pc:sldChg chg="del">
        <pc:chgData name="Alfred Asterjadhi" userId="39de57b9-85c0-4fd1-aaac-8ca2b6560ad0" providerId="ADAL" clId="{F0A96221-7881-488D-B053-55CA90BA522C}" dt="2020-12-23T05:04:49.983" v="105" actId="2696"/>
        <pc:sldMkLst>
          <pc:docMk/>
          <pc:sldMk cId="217313492" sldId="393"/>
        </pc:sldMkLst>
      </pc:sldChg>
      <pc:sldChg chg="del">
        <pc:chgData name="Alfred Asterjadhi" userId="39de57b9-85c0-4fd1-aaac-8ca2b6560ad0" providerId="ADAL" clId="{F0A96221-7881-488D-B053-55CA90BA522C}" dt="2020-12-23T05:01:45.344" v="5" actId="2696"/>
        <pc:sldMkLst>
          <pc:docMk/>
          <pc:sldMk cId="3947339360" sldId="394"/>
        </pc:sldMkLst>
      </pc:sldChg>
      <pc:sldChg chg="del">
        <pc:chgData name="Alfred Asterjadhi" userId="39de57b9-85c0-4fd1-aaac-8ca2b6560ad0" providerId="ADAL" clId="{F0A96221-7881-488D-B053-55CA90BA522C}" dt="2020-12-23T05:01:46.070" v="6" actId="2696"/>
        <pc:sldMkLst>
          <pc:docMk/>
          <pc:sldMk cId="1277193041" sldId="395"/>
        </pc:sldMkLst>
      </pc:sldChg>
      <pc:sldChg chg="del">
        <pc:chgData name="Alfred Asterjadhi" userId="39de57b9-85c0-4fd1-aaac-8ca2b6560ad0" providerId="ADAL" clId="{F0A96221-7881-488D-B053-55CA90BA522C}" dt="2020-12-23T05:01:40.597" v="2" actId="2696"/>
        <pc:sldMkLst>
          <pc:docMk/>
          <pc:sldMk cId="861208131" sldId="396"/>
        </pc:sldMkLst>
      </pc:sldChg>
      <pc:sldChg chg="del">
        <pc:chgData name="Alfred Asterjadhi" userId="39de57b9-85c0-4fd1-aaac-8ca2b6560ad0" providerId="ADAL" clId="{F0A96221-7881-488D-B053-55CA90BA522C}" dt="2020-12-23T05:00:59.345" v="0" actId="2696"/>
        <pc:sldMkLst>
          <pc:docMk/>
          <pc:sldMk cId="3596618118" sldId="397"/>
        </pc:sldMkLst>
      </pc:sldChg>
      <pc:sldChg chg="del">
        <pc:chgData name="Alfred Asterjadhi" userId="39de57b9-85c0-4fd1-aaac-8ca2b6560ad0" providerId="ADAL" clId="{F0A96221-7881-488D-B053-55CA90BA522C}" dt="2020-12-28T17:41:56.119" v="735" actId="2696"/>
        <pc:sldMkLst>
          <pc:docMk/>
          <pc:sldMk cId="3137302080" sldId="398"/>
        </pc:sldMkLst>
      </pc:sldChg>
      <pc:sldChg chg="del">
        <pc:chgData name="Alfred Asterjadhi" userId="39de57b9-85c0-4fd1-aaac-8ca2b6560ad0" providerId="ADAL" clId="{F0A96221-7881-488D-B053-55CA90BA522C}" dt="2020-12-23T05:02:38.791" v="20" actId="2696"/>
        <pc:sldMkLst>
          <pc:docMk/>
          <pc:sldMk cId="3523524851" sldId="399"/>
        </pc:sldMkLst>
      </pc:sldChg>
      <pc:sldChg chg="del">
        <pc:chgData name="Alfred Asterjadhi" userId="39de57b9-85c0-4fd1-aaac-8ca2b6560ad0" providerId="ADAL" clId="{F0A96221-7881-488D-B053-55CA90BA522C}" dt="2020-12-28T17:41:55.077" v="734" actId="2696"/>
        <pc:sldMkLst>
          <pc:docMk/>
          <pc:sldMk cId="3792746090" sldId="400"/>
        </pc:sldMkLst>
      </pc:sldChg>
      <pc:sldChg chg="del">
        <pc:chgData name="Alfred Asterjadhi" userId="39de57b9-85c0-4fd1-aaac-8ca2b6560ad0" providerId="ADAL" clId="{F0A96221-7881-488D-B053-55CA90BA522C}" dt="2020-12-23T05:02:41.337" v="21" actId="2696"/>
        <pc:sldMkLst>
          <pc:docMk/>
          <pc:sldMk cId="496491643" sldId="401"/>
        </pc:sldMkLst>
      </pc:sldChg>
      <pc:sldChg chg="del">
        <pc:chgData name="Alfred Asterjadhi" userId="39de57b9-85c0-4fd1-aaac-8ca2b6560ad0" providerId="ADAL" clId="{F0A96221-7881-488D-B053-55CA90BA522C}" dt="2020-12-23T05:01:47.784" v="8" actId="2696"/>
        <pc:sldMkLst>
          <pc:docMk/>
          <pc:sldMk cId="2862338633" sldId="402"/>
        </pc:sldMkLst>
      </pc:sldChg>
      <pc:sldChg chg="del">
        <pc:chgData name="Alfred Asterjadhi" userId="39de57b9-85c0-4fd1-aaac-8ca2b6560ad0" providerId="ADAL" clId="{F0A96221-7881-488D-B053-55CA90BA522C}" dt="2020-12-23T05:01:48.724" v="9" actId="2696"/>
        <pc:sldMkLst>
          <pc:docMk/>
          <pc:sldMk cId="71395740" sldId="403"/>
        </pc:sldMkLst>
      </pc:sldChg>
      <pc:sldChg chg="del">
        <pc:chgData name="Alfred Asterjadhi" userId="39de57b9-85c0-4fd1-aaac-8ca2b6560ad0" providerId="ADAL" clId="{F0A96221-7881-488D-B053-55CA90BA522C}" dt="2020-12-23T05:01:50.134" v="10" actId="2696"/>
        <pc:sldMkLst>
          <pc:docMk/>
          <pc:sldMk cId="2134147008" sldId="404"/>
        </pc:sldMkLst>
      </pc:sldChg>
      <pc:sldChg chg="del">
        <pc:chgData name="Alfred Asterjadhi" userId="39de57b9-85c0-4fd1-aaac-8ca2b6560ad0" providerId="ADAL" clId="{F0A96221-7881-488D-B053-55CA90BA522C}" dt="2020-12-23T05:01:50.991" v="11" actId="2696"/>
        <pc:sldMkLst>
          <pc:docMk/>
          <pc:sldMk cId="3267710160" sldId="405"/>
        </pc:sldMkLst>
      </pc:sldChg>
      <pc:sldChg chg="del">
        <pc:chgData name="Alfred Asterjadhi" userId="39de57b9-85c0-4fd1-aaac-8ca2b6560ad0" providerId="ADAL" clId="{F0A96221-7881-488D-B053-55CA90BA522C}" dt="2020-12-23T05:01:51.850" v="12" actId="2696"/>
        <pc:sldMkLst>
          <pc:docMk/>
          <pc:sldMk cId="2079882875" sldId="406"/>
        </pc:sldMkLst>
      </pc:sldChg>
      <pc:sldChg chg="del">
        <pc:chgData name="Alfred Asterjadhi" userId="39de57b9-85c0-4fd1-aaac-8ca2b6560ad0" providerId="ADAL" clId="{F0A96221-7881-488D-B053-55CA90BA522C}" dt="2020-12-23T05:01:42.039" v="3" actId="2696"/>
        <pc:sldMkLst>
          <pc:docMk/>
          <pc:sldMk cId="1258852936" sldId="407"/>
        </pc:sldMkLst>
      </pc:sldChg>
      <pc:sldChg chg="del">
        <pc:chgData name="Alfred Asterjadhi" userId="39de57b9-85c0-4fd1-aaac-8ca2b6560ad0" providerId="ADAL" clId="{F0A96221-7881-488D-B053-55CA90BA522C}" dt="2020-12-28T17:41:50.099" v="730" actId="2696"/>
        <pc:sldMkLst>
          <pc:docMk/>
          <pc:sldMk cId="1742250434" sldId="410"/>
        </pc:sldMkLst>
      </pc:sldChg>
      <pc:sldChg chg="del">
        <pc:chgData name="Alfred Asterjadhi" userId="39de57b9-85c0-4fd1-aaac-8ca2b6560ad0" providerId="ADAL" clId="{F0A96221-7881-488D-B053-55CA90BA522C}" dt="2020-12-23T05:02:56.155" v="28" actId="2696"/>
        <pc:sldMkLst>
          <pc:docMk/>
          <pc:sldMk cId="2945936177" sldId="411"/>
        </pc:sldMkLst>
      </pc:sldChg>
      <pc:sldChg chg="del">
        <pc:chgData name="Alfred Asterjadhi" userId="39de57b9-85c0-4fd1-aaac-8ca2b6560ad0" providerId="ADAL" clId="{F0A96221-7881-488D-B053-55CA90BA522C}" dt="2020-12-28T17:41:47.245" v="727" actId="2696"/>
        <pc:sldMkLst>
          <pc:docMk/>
          <pc:sldMk cId="2018377594" sldId="412"/>
        </pc:sldMkLst>
      </pc:sldChg>
      <pc:sldChg chg="del">
        <pc:chgData name="Alfred Asterjadhi" userId="39de57b9-85c0-4fd1-aaac-8ca2b6560ad0" providerId="ADAL" clId="{F0A96221-7881-488D-B053-55CA90BA522C}" dt="2020-12-23T05:03:03.091" v="33" actId="2696"/>
        <pc:sldMkLst>
          <pc:docMk/>
          <pc:sldMk cId="2656700324" sldId="413"/>
        </pc:sldMkLst>
      </pc:sldChg>
      <pc:sldChg chg="del">
        <pc:chgData name="Alfred Asterjadhi" userId="39de57b9-85c0-4fd1-aaac-8ca2b6560ad0" providerId="ADAL" clId="{F0A96221-7881-488D-B053-55CA90BA522C}" dt="2020-12-23T05:03:03.643" v="34" actId="2696"/>
        <pc:sldMkLst>
          <pc:docMk/>
          <pc:sldMk cId="2869053354" sldId="414"/>
        </pc:sldMkLst>
      </pc:sldChg>
      <pc:sldChg chg="del">
        <pc:chgData name="Alfred Asterjadhi" userId="39de57b9-85c0-4fd1-aaac-8ca2b6560ad0" providerId="ADAL" clId="{F0A96221-7881-488D-B053-55CA90BA522C}" dt="2020-12-23T05:03:27.053" v="36" actId="2696"/>
        <pc:sldMkLst>
          <pc:docMk/>
          <pc:sldMk cId="4265566709" sldId="415"/>
        </pc:sldMkLst>
      </pc:sldChg>
      <pc:sldChg chg="del">
        <pc:chgData name="Alfred Asterjadhi" userId="39de57b9-85c0-4fd1-aaac-8ca2b6560ad0" providerId="ADAL" clId="{F0A96221-7881-488D-B053-55CA90BA522C}" dt="2020-12-23T05:03:28.635" v="37" actId="2696"/>
        <pc:sldMkLst>
          <pc:docMk/>
          <pc:sldMk cId="2482254719" sldId="416"/>
        </pc:sldMkLst>
      </pc:sldChg>
      <pc:sldChg chg="del">
        <pc:chgData name="Alfred Asterjadhi" userId="39de57b9-85c0-4fd1-aaac-8ca2b6560ad0" providerId="ADAL" clId="{F0A96221-7881-488D-B053-55CA90BA522C}" dt="2020-12-23T05:03:29.520" v="38" actId="2696"/>
        <pc:sldMkLst>
          <pc:docMk/>
          <pc:sldMk cId="1419760248" sldId="417"/>
        </pc:sldMkLst>
      </pc:sldChg>
      <pc:sldChg chg="del">
        <pc:chgData name="Alfred Asterjadhi" userId="39de57b9-85c0-4fd1-aaac-8ca2b6560ad0" providerId="ADAL" clId="{F0A96221-7881-488D-B053-55CA90BA522C}" dt="2020-12-23T05:03:30.295" v="39" actId="2696"/>
        <pc:sldMkLst>
          <pc:docMk/>
          <pc:sldMk cId="2098266773" sldId="418"/>
        </pc:sldMkLst>
      </pc:sldChg>
      <pc:sldChg chg="del">
        <pc:chgData name="Alfred Asterjadhi" userId="39de57b9-85c0-4fd1-aaac-8ca2b6560ad0" providerId="ADAL" clId="{F0A96221-7881-488D-B053-55CA90BA522C}" dt="2020-12-23T05:03:31.087" v="40" actId="2696"/>
        <pc:sldMkLst>
          <pc:docMk/>
          <pc:sldMk cId="2813928727" sldId="419"/>
        </pc:sldMkLst>
      </pc:sldChg>
      <pc:sldChg chg="del">
        <pc:chgData name="Alfred Asterjadhi" userId="39de57b9-85c0-4fd1-aaac-8ca2b6560ad0" providerId="ADAL" clId="{F0A96221-7881-488D-B053-55CA90BA522C}" dt="2020-12-23T05:03:31.948" v="41" actId="2696"/>
        <pc:sldMkLst>
          <pc:docMk/>
          <pc:sldMk cId="351915804" sldId="420"/>
        </pc:sldMkLst>
      </pc:sldChg>
      <pc:sldChg chg="del">
        <pc:chgData name="Alfred Asterjadhi" userId="39de57b9-85c0-4fd1-aaac-8ca2b6560ad0" providerId="ADAL" clId="{F0A96221-7881-488D-B053-55CA90BA522C}" dt="2020-12-23T05:03:33.304" v="43" actId="2696"/>
        <pc:sldMkLst>
          <pc:docMk/>
          <pc:sldMk cId="1662867203" sldId="421"/>
        </pc:sldMkLst>
      </pc:sldChg>
      <pc:sldChg chg="del">
        <pc:chgData name="Alfred Asterjadhi" userId="39de57b9-85c0-4fd1-aaac-8ca2b6560ad0" providerId="ADAL" clId="{F0A96221-7881-488D-B053-55CA90BA522C}" dt="2020-12-23T05:03:33.852" v="44" actId="2696"/>
        <pc:sldMkLst>
          <pc:docMk/>
          <pc:sldMk cId="2250189989" sldId="422"/>
        </pc:sldMkLst>
      </pc:sldChg>
      <pc:sldChg chg="del">
        <pc:chgData name="Alfred Asterjadhi" userId="39de57b9-85c0-4fd1-aaac-8ca2b6560ad0" providerId="ADAL" clId="{F0A96221-7881-488D-B053-55CA90BA522C}" dt="2020-12-23T05:03:34.284" v="45" actId="2696"/>
        <pc:sldMkLst>
          <pc:docMk/>
          <pc:sldMk cId="734854055" sldId="423"/>
        </pc:sldMkLst>
      </pc:sldChg>
      <pc:sldChg chg="del">
        <pc:chgData name="Alfred Asterjadhi" userId="39de57b9-85c0-4fd1-aaac-8ca2b6560ad0" providerId="ADAL" clId="{F0A96221-7881-488D-B053-55CA90BA522C}" dt="2020-12-23T05:03:34.638" v="46" actId="2696"/>
        <pc:sldMkLst>
          <pc:docMk/>
          <pc:sldMk cId="2001666691" sldId="424"/>
        </pc:sldMkLst>
      </pc:sldChg>
      <pc:sldChg chg="del">
        <pc:chgData name="Alfred Asterjadhi" userId="39de57b9-85c0-4fd1-aaac-8ca2b6560ad0" providerId="ADAL" clId="{F0A96221-7881-488D-B053-55CA90BA522C}" dt="2020-12-23T05:03:34.971" v="47" actId="2696"/>
        <pc:sldMkLst>
          <pc:docMk/>
          <pc:sldMk cId="3108757676" sldId="425"/>
        </pc:sldMkLst>
      </pc:sldChg>
      <pc:sldChg chg="del">
        <pc:chgData name="Alfred Asterjadhi" userId="39de57b9-85c0-4fd1-aaac-8ca2b6560ad0" providerId="ADAL" clId="{F0A96221-7881-488D-B053-55CA90BA522C}" dt="2020-12-23T05:03:36.006" v="50" actId="2696"/>
        <pc:sldMkLst>
          <pc:docMk/>
          <pc:sldMk cId="626227987" sldId="426"/>
        </pc:sldMkLst>
      </pc:sldChg>
      <pc:sldChg chg="del">
        <pc:chgData name="Alfred Asterjadhi" userId="39de57b9-85c0-4fd1-aaac-8ca2b6560ad0" providerId="ADAL" clId="{F0A96221-7881-488D-B053-55CA90BA522C}" dt="2020-12-23T05:03:36.358" v="51" actId="2696"/>
        <pc:sldMkLst>
          <pc:docMk/>
          <pc:sldMk cId="1939790792" sldId="427"/>
        </pc:sldMkLst>
      </pc:sldChg>
      <pc:sldChg chg="del">
        <pc:chgData name="Alfred Asterjadhi" userId="39de57b9-85c0-4fd1-aaac-8ca2b6560ad0" providerId="ADAL" clId="{F0A96221-7881-488D-B053-55CA90BA522C}" dt="2020-12-23T05:03:36.732" v="52" actId="2696"/>
        <pc:sldMkLst>
          <pc:docMk/>
          <pc:sldMk cId="2346644382" sldId="428"/>
        </pc:sldMkLst>
      </pc:sldChg>
      <pc:sldChg chg="del">
        <pc:chgData name="Alfred Asterjadhi" userId="39de57b9-85c0-4fd1-aaac-8ca2b6560ad0" providerId="ADAL" clId="{F0A96221-7881-488D-B053-55CA90BA522C}" dt="2020-12-23T05:03:37.623" v="54" actId="2696"/>
        <pc:sldMkLst>
          <pc:docMk/>
          <pc:sldMk cId="3790011241" sldId="429"/>
        </pc:sldMkLst>
      </pc:sldChg>
      <pc:sldChg chg="del">
        <pc:chgData name="Alfred Asterjadhi" userId="39de57b9-85c0-4fd1-aaac-8ca2b6560ad0" providerId="ADAL" clId="{F0A96221-7881-488D-B053-55CA90BA522C}" dt="2020-12-23T05:03:43.391" v="67" actId="2696"/>
        <pc:sldMkLst>
          <pc:docMk/>
          <pc:sldMk cId="1108741270" sldId="430"/>
        </pc:sldMkLst>
      </pc:sldChg>
      <pc:sldChg chg="del">
        <pc:chgData name="Alfred Asterjadhi" userId="39de57b9-85c0-4fd1-aaac-8ca2b6560ad0" providerId="ADAL" clId="{F0A96221-7881-488D-B053-55CA90BA522C}" dt="2020-12-23T05:03:45.488" v="72" actId="2696"/>
        <pc:sldMkLst>
          <pc:docMk/>
          <pc:sldMk cId="2051760860" sldId="431"/>
        </pc:sldMkLst>
      </pc:sldChg>
      <pc:sldChg chg="del">
        <pc:chgData name="Alfred Asterjadhi" userId="39de57b9-85c0-4fd1-aaac-8ca2b6560ad0" providerId="ADAL" clId="{F0A96221-7881-488D-B053-55CA90BA522C}" dt="2020-12-23T05:03:48.415" v="78" actId="2696"/>
        <pc:sldMkLst>
          <pc:docMk/>
          <pc:sldMk cId="2860158476" sldId="432"/>
        </pc:sldMkLst>
      </pc:sldChg>
      <pc:sldChg chg="del">
        <pc:chgData name="Alfred Asterjadhi" userId="39de57b9-85c0-4fd1-aaac-8ca2b6560ad0" providerId="ADAL" clId="{F0A96221-7881-488D-B053-55CA90BA522C}" dt="2020-12-23T05:03:48.997" v="79" actId="2696"/>
        <pc:sldMkLst>
          <pc:docMk/>
          <pc:sldMk cId="3359669206" sldId="433"/>
        </pc:sldMkLst>
      </pc:sldChg>
      <pc:sldChg chg="del">
        <pc:chgData name="Alfred Asterjadhi" userId="39de57b9-85c0-4fd1-aaac-8ca2b6560ad0" providerId="ADAL" clId="{F0A96221-7881-488D-B053-55CA90BA522C}" dt="2020-12-23T05:03:49.499" v="80" actId="2696"/>
        <pc:sldMkLst>
          <pc:docMk/>
          <pc:sldMk cId="3527449240" sldId="434"/>
        </pc:sldMkLst>
      </pc:sldChg>
      <pc:sldChg chg="del">
        <pc:chgData name="Alfred Asterjadhi" userId="39de57b9-85c0-4fd1-aaac-8ca2b6560ad0" providerId="ADAL" clId="{F0A96221-7881-488D-B053-55CA90BA522C}" dt="2020-12-23T05:03:52.787" v="86" actId="2696"/>
        <pc:sldMkLst>
          <pc:docMk/>
          <pc:sldMk cId="2611547467" sldId="435"/>
        </pc:sldMkLst>
      </pc:sldChg>
      <pc:sldChg chg="del">
        <pc:chgData name="Alfred Asterjadhi" userId="39de57b9-85c0-4fd1-aaac-8ca2b6560ad0" providerId="ADAL" clId="{F0A96221-7881-488D-B053-55CA90BA522C}" dt="2020-12-23T05:04:02.446" v="97" actId="2696"/>
        <pc:sldMkLst>
          <pc:docMk/>
          <pc:sldMk cId="3371530251" sldId="436"/>
        </pc:sldMkLst>
      </pc:sldChg>
      <pc:sldChg chg="del">
        <pc:chgData name="Alfred Asterjadhi" userId="39de57b9-85c0-4fd1-aaac-8ca2b6560ad0" providerId="ADAL" clId="{F0A96221-7881-488D-B053-55CA90BA522C}" dt="2020-12-23T05:05:01.244" v="106" actId="2696"/>
        <pc:sldMkLst>
          <pc:docMk/>
          <pc:sldMk cId="3920476231" sldId="437"/>
        </pc:sldMkLst>
      </pc:sldChg>
      <pc:sldChg chg="del">
        <pc:chgData name="Alfred Asterjadhi" userId="39de57b9-85c0-4fd1-aaac-8ca2b6560ad0" providerId="ADAL" clId="{F0A96221-7881-488D-B053-55CA90BA522C}" dt="2020-12-23T05:03:54.855" v="90" actId="2696"/>
        <pc:sldMkLst>
          <pc:docMk/>
          <pc:sldMk cId="4149852467" sldId="438"/>
        </pc:sldMkLst>
      </pc:sldChg>
      <pc:sldChg chg="del">
        <pc:chgData name="Alfred Asterjadhi" userId="39de57b9-85c0-4fd1-aaac-8ca2b6560ad0" providerId="ADAL" clId="{F0A96221-7881-488D-B053-55CA90BA522C}" dt="2020-12-23T05:03:55.846" v="91" actId="2696"/>
        <pc:sldMkLst>
          <pc:docMk/>
          <pc:sldMk cId="2064511684" sldId="439"/>
        </pc:sldMkLst>
      </pc:sldChg>
      <pc:sldChg chg="del">
        <pc:chgData name="Alfred Asterjadhi" userId="39de57b9-85c0-4fd1-aaac-8ca2b6560ad0" providerId="ADAL" clId="{F0A96221-7881-488D-B053-55CA90BA522C}" dt="2020-12-23T05:03:56.431" v="92" actId="2696"/>
        <pc:sldMkLst>
          <pc:docMk/>
          <pc:sldMk cId="144590311" sldId="440"/>
        </pc:sldMkLst>
      </pc:sldChg>
      <pc:sldChg chg="del">
        <pc:chgData name="Alfred Asterjadhi" userId="39de57b9-85c0-4fd1-aaac-8ca2b6560ad0" providerId="ADAL" clId="{F0A96221-7881-488D-B053-55CA90BA522C}" dt="2020-12-23T05:03:57.038" v="93" actId="2696"/>
        <pc:sldMkLst>
          <pc:docMk/>
          <pc:sldMk cId="3521642149" sldId="441"/>
        </pc:sldMkLst>
      </pc:sldChg>
      <pc:sldChg chg="del">
        <pc:chgData name="Alfred Asterjadhi" userId="39de57b9-85c0-4fd1-aaac-8ca2b6560ad0" providerId="ADAL" clId="{F0A96221-7881-488D-B053-55CA90BA522C}" dt="2020-12-23T05:03:57.632" v="94" actId="2696"/>
        <pc:sldMkLst>
          <pc:docMk/>
          <pc:sldMk cId="1378770195" sldId="442"/>
        </pc:sldMkLst>
      </pc:sldChg>
      <pc:sldChg chg="del">
        <pc:chgData name="Alfred Asterjadhi" userId="39de57b9-85c0-4fd1-aaac-8ca2b6560ad0" providerId="ADAL" clId="{F0A96221-7881-488D-B053-55CA90BA522C}" dt="2020-12-23T05:03:58.747" v="95" actId="2696"/>
        <pc:sldMkLst>
          <pc:docMk/>
          <pc:sldMk cId="1681732451" sldId="443"/>
        </pc:sldMkLst>
      </pc:sldChg>
      <pc:sldChg chg="del">
        <pc:chgData name="Alfred Asterjadhi" userId="39de57b9-85c0-4fd1-aaac-8ca2b6560ad0" providerId="ADAL" clId="{F0A96221-7881-488D-B053-55CA90BA522C}" dt="2020-12-23T05:03:41.405" v="63" actId="2696"/>
        <pc:sldMkLst>
          <pc:docMk/>
          <pc:sldMk cId="3187215790" sldId="444"/>
        </pc:sldMkLst>
      </pc:sldChg>
      <pc:sldChg chg="del">
        <pc:chgData name="Alfred Asterjadhi" userId="39de57b9-85c0-4fd1-aaac-8ca2b6560ad0" providerId="ADAL" clId="{F0A96221-7881-488D-B053-55CA90BA522C}" dt="2020-12-23T05:04:00.635" v="96" actId="2696"/>
        <pc:sldMkLst>
          <pc:docMk/>
          <pc:sldMk cId="124339599" sldId="445"/>
        </pc:sldMkLst>
      </pc:sldChg>
      <pc:sldChg chg="del">
        <pc:chgData name="Alfred Asterjadhi" userId="39de57b9-85c0-4fd1-aaac-8ca2b6560ad0" providerId="ADAL" clId="{F0A96221-7881-488D-B053-55CA90BA522C}" dt="2020-12-23T05:04:33.933" v="99" actId="2696"/>
        <pc:sldMkLst>
          <pc:docMk/>
          <pc:sldMk cId="855446805" sldId="446"/>
        </pc:sldMkLst>
      </pc:sldChg>
      <pc:sldChg chg="del">
        <pc:chgData name="Alfred Asterjadhi" userId="39de57b9-85c0-4fd1-aaac-8ca2b6560ad0" providerId="ADAL" clId="{F0A96221-7881-488D-B053-55CA90BA522C}" dt="2020-12-23T05:04:35.514" v="100" actId="2696"/>
        <pc:sldMkLst>
          <pc:docMk/>
          <pc:sldMk cId="3133358174" sldId="447"/>
        </pc:sldMkLst>
      </pc:sldChg>
      <pc:sldMasterChg chg="modSp modSldLayout">
        <pc:chgData name="Alfred Asterjadhi" userId="39de57b9-85c0-4fd1-aaac-8ca2b6560ad0" providerId="ADAL" clId="{F0A96221-7881-488D-B053-55CA90BA522C}" dt="2020-12-28T17:22:54.874" v="136" actId="20577"/>
        <pc:sldMasterMkLst>
          <pc:docMk/>
          <pc:sldMasterMk cId="0" sldId="2147483648"/>
        </pc:sldMasterMkLst>
        <pc:spChg chg="mod">
          <ac:chgData name="Alfred Asterjadhi" userId="39de57b9-85c0-4fd1-aaac-8ca2b6560ad0" providerId="ADAL" clId="{F0A96221-7881-488D-B053-55CA90BA522C}" dt="2020-12-28T17:22:54.874" v="136" actId="20577"/>
          <ac:spMkLst>
            <pc:docMk/>
            <pc:sldMasterMk cId="0" sldId="2147483648"/>
            <ac:spMk id="10" creationId="{00000000-0000-0000-0000-000000000000}"/>
          </ac:spMkLst>
        </pc:spChg>
        <pc:spChg chg="mod">
          <ac:chgData name="Alfred Asterjadhi" userId="39de57b9-85c0-4fd1-aaac-8ca2b6560ad0" providerId="ADAL" clId="{F0A96221-7881-488D-B053-55CA90BA522C}" dt="2020-12-28T17:21:50.367" v="120" actId="20577"/>
          <ac:spMkLst>
            <pc:docMk/>
            <pc:sldMasterMk cId="0" sldId="2147483648"/>
            <ac:spMk id="1027" creationId="{00000000-0000-0000-0000-000000000000}"/>
          </ac:spMkLst>
        </pc:spChg>
        <pc:sldLayoutChg chg="modSp">
          <pc:chgData name="Alfred Asterjadhi" userId="39de57b9-85c0-4fd1-aaac-8ca2b6560ad0" providerId="ADAL" clId="{F0A96221-7881-488D-B053-55CA90BA522C}" dt="2020-12-28T17:21:57.455" v="121"/>
          <pc:sldLayoutMkLst>
            <pc:docMk/>
            <pc:sldMasterMk cId="0" sldId="2147483648"/>
            <pc:sldLayoutMk cId="0" sldId="2147483649"/>
          </pc:sldLayoutMkLst>
          <pc:spChg chg="mod">
            <ac:chgData name="Alfred Asterjadhi" userId="39de57b9-85c0-4fd1-aaac-8ca2b6560ad0" providerId="ADAL" clId="{F0A96221-7881-488D-B053-55CA90BA522C}" dt="2020-12-28T17:21:57.455" v="121"/>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F0A96221-7881-488D-B053-55CA90BA522C}" dt="2020-12-28T17:21:59.843" v="122"/>
          <pc:sldLayoutMkLst>
            <pc:docMk/>
            <pc:sldMasterMk cId="0" sldId="2147483648"/>
            <pc:sldLayoutMk cId="0" sldId="2147483650"/>
          </pc:sldLayoutMkLst>
          <pc:spChg chg="mod">
            <ac:chgData name="Alfred Asterjadhi" userId="39de57b9-85c0-4fd1-aaac-8ca2b6560ad0" providerId="ADAL" clId="{F0A96221-7881-488D-B053-55CA90BA522C}" dt="2020-12-28T17:21:59.843" v="122"/>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F0A96221-7881-488D-B053-55CA90BA522C}" dt="2020-12-28T17:22:03.160" v="123"/>
          <pc:sldLayoutMkLst>
            <pc:docMk/>
            <pc:sldMasterMk cId="0" sldId="2147483648"/>
            <pc:sldLayoutMk cId="0" sldId="2147483651"/>
          </pc:sldLayoutMkLst>
          <pc:spChg chg="mod">
            <ac:chgData name="Alfred Asterjadhi" userId="39de57b9-85c0-4fd1-aaac-8ca2b6560ad0" providerId="ADAL" clId="{F0A96221-7881-488D-B053-55CA90BA522C}" dt="2020-12-28T17:22:03.160" v="123"/>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F0A96221-7881-488D-B053-55CA90BA522C}" dt="2020-12-28T17:22:07.411" v="124"/>
          <pc:sldLayoutMkLst>
            <pc:docMk/>
            <pc:sldMasterMk cId="0" sldId="2147483648"/>
            <pc:sldLayoutMk cId="0" sldId="2147483652"/>
          </pc:sldLayoutMkLst>
          <pc:spChg chg="mod">
            <ac:chgData name="Alfred Asterjadhi" userId="39de57b9-85c0-4fd1-aaac-8ca2b6560ad0" providerId="ADAL" clId="{F0A96221-7881-488D-B053-55CA90BA522C}" dt="2020-12-28T17:22:07.411" v="124"/>
            <ac:spMkLst>
              <pc:docMk/>
              <pc:sldMasterMk cId="0" sldId="2147483648"/>
              <pc:sldLayoutMk cId="0" sldId="2147483652"/>
              <ac:spMk id="5" creationId="{00000000-0000-0000-0000-000000000000}"/>
            </ac:spMkLst>
          </pc:spChg>
        </pc:sldLayoutChg>
      </pc:sldMasterChg>
    </pc:docChg>
  </pc:docChgLst>
  <pc:docChgLst>
    <pc:chgData name="Alfred Asterjadhi" userId="39de57b9-85c0-4fd1-aaac-8ca2b6560ad0" providerId="ADAL" clId="{B9EAC2BF-4E12-44FE-A845-F99C506449F8}"/>
    <pc:docChg chg="modSld">
      <pc:chgData name="Alfred Asterjadhi" userId="39de57b9-85c0-4fd1-aaac-8ca2b6560ad0" providerId="ADAL" clId="{B9EAC2BF-4E12-44FE-A845-F99C506449F8}" dt="2020-03-18T18:52:57.329" v="0"/>
      <pc:docMkLst>
        <pc:docMk/>
      </pc:docMkLst>
      <pc:sldChg chg="addSp">
        <pc:chgData name="Alfred Asterjadhi" userId="39de57b9-85c0-4fd1-aaac-8ca2b6560ad0" providerId="ADAL" clId="{B9EAC2BF-4E12-44FE-A845-F99C506449F8}" dt="2020-03-18T18:52:57.329" v="0"/>
        <pc:sldMkLst>
          <pc:docMk/>
          <pc:sldMk cId="0" sldId="256"/>
        </pc:sldMkLst>
        <pc:spChg chg="add">
          <ac:chgData name="Alfred Asterjadhi" userId="39de57b9-85c0-4fd1-aaac-8ca2b6560ad0" providerId="ADAL" clId="{B9EAC2BF-4E12-44FE-A845-F99C506449F8}" dt="2020-03-18T18:52:57.329" v="0"/>
          <ac:spMkLst>
            <pc:docMk/>
            <pc:sldMk cId="0" sldId="256"/>
            <ac:spMk id="2" creationId="{C85BE90B-FA25-477B-BC19-DCC96803C97C}"/>
          </ac:spMkLst>
        </pc:spChg>
      </pc:sldChg>
    </pc:docChg>
  </pc:docChgLst>
  <pc:docChgLst>
    <pc:chgData name="Alfred Asterjadhi" userId="39de57b9-85c0-4fd1-aaac-8ca2b6560ad0" providerId="ADAL" clId="{E3CD7AB8-4A03-4D81-A5E3-2937DF360F76}"/>
    <pc:docChg chg="modMainMaster">
      <pc:chgData name="Alfred Asterjadhi" userId="39de57b9-85c0-4fd1-aaac-8ca2b6560ad0" providerId="ADAL" clId="{E3CD7AB8-4A03-4D81-A5E3-2937DF360F76}" dt="2021-03-09T19:27:34.144" v="1" actId="20577"/>
      <pc:docMkLst>
        <pc:docMk/>
      </pc:docMkLst>
      <pc:sldMasterChg chg="modSp mod">
        <pc:chgData name="Alfred Asterjadhi" userId="39de57b9-85c0-4fd1-aaac-8ca2b6560ad0" providerId="ADAL" clId="{E3CD7AB8-4A03-4D81-A5E3-2937DF360F76}" dt="2021-03-09T19:27:34.144" v="1" actId="20577"/>
        <pc:sldMasterMkLst>
          <pc:docMk/>
          <pc:sldMasterMk cId="0" sldId="2147483648"/>
        </pc:sldMasterMkLst>
        <pc:spChg chg="mod">
          <ac:chgData name="Alfred Asterjadhi" userId="39de57b9-85c0-4fd1-aaac-8ca2b6560ad0" providerId="ADAL" clId="{E3CD7AB8-4A03-4D81-A5E3-2937DF360F76}" dt="2021-03-09T19:27:34.144" v="1" actId="20577"/>
          <ac:spMkLst>
            <pc:docMk/>
            <pc:sldMasterMk cId="0" sldId="2147483648"/>
            <ac:spMk id="10" creationId="{00000000-0000-0000-0000-000000000000}"/>
          </ac:spMkLst>
        </pc:spChg>
      </pc:sldMasterChg>
    </pc:docChg>
  </pc:docChgLst>
  <pc:docChgLst>
    <pc:chgData name="Alfred Asterjadhi" userId="39de57b9-85c0-4fd1-aaac-8ca2b6560ad0" providerId="ADAL" clId="{DE32E404-08FC-4B13-BBE8-0CA66CF324F5}"/>
    <pc:docChg chg="undo custSel modSld modMainMaster">
      <pc:chgData name="Alfred Asterjadhi" userId="39de57b9-85c0-4fd1-aaac-8ca2b6560ad0" providerId="ADAL" clId="{DE32E404-08FC-4B13-BBE8-0CA66CF324F5}" dt="2021-03-12T15:47:26.652" v="302" actId="14100"/>
      <pc:docMkLst>
        <pc:docMk/>
      </pc:docMkLst>
      <pc:sldChg chg="modSp mod">
        <pc:chgData name="Alfred Asterjadhi" userId="39de57b9-85c0-4fd1-aaac-8ca2b6560ad0" providerId="ADAL" clId="{DE32E404-08FC-4B13-BBE8-0CA66CF324F5}" dt="2021-03-11T22:25:44.306" v="120" actId="207"/>
        <pc:sldMkLst>
          <pc:docMk/>
          <pc:sldMk cId="3248079768" sldId="334"/>
        </pc:sldMkLst>
        <pc:spChg chg="mod">
          <ac:chgData name="Alfred Asterjadhi" userId="39de57b9-85c0-4fd1-aaac-8ca2b6560ad0" providerId="ADAL" clId="{DE32E404-08FC-4B13-BBE8-0CA66CF324F5}" dt="2021-03-11T21:48:21.717" v="8" actId="13926"/>
          <ac:spMkLst>
            <pc:docMk/>
            <pc:sldMk cId="3248079768" sldId="334"/>
            <ac:spMk id="2" creationId="{6A27F32D-AAB2-4E4E-8703-7DB27C650C46}"/>
          </ac:spMkLst>
        </pc:spChg>
        <pc:spChg chg="mod">
          <ac:chgData name="Alfred Asterjadhi" userId="39de57b9-85c0-4fd1-aaac-8ca2b6560ad0" providerId="ADAL" clId="{DE32E404-08FC-4B13-BBE8-0CA66CF324F5}" dt="2021-03-11T22:25:44.306" v="120" actId="207"/>
          <ac:spMkLst>
            <pc:docMk/>
            <pc:sldMk cId="3248079768" sldId="334"/>
            <ac:spMk id="3" creationId="{D3245099-458D-4C79-9B1C-5CE8FF5DED80}"/>
          </ac:spMkLst>
        </pc:spChg>
      </pc:sldChg>
      <pc:sldChg chg="modSp mod">
        <pc:chgData name="Alfred Asterjadhi" userId="39de57b9-85c0-4fd1-aaac-8ca2b6560ad0" providerId="ADAL" clId="{DE32E404-08FC-4B13-BBE8-0CA66CF324F5}" dt="2021-03-11T22:06:24.036" v="119" actId="6549"/>
        <pc:sldMkLst>
          <pc:docMk/>
          <pc:sldMk cId="1008851049" sldId="335"/>
        </pc:sldMkLst>
        <pc:spChg chg="mod">
          <ac:chgData name="Alfred Asterjadhi" userId="39de57b9-85c0-4fd1-aaac-8ca2b6560ad0" providerId="ADAL" clId="{DE32E404-08FC-4B13-BBE8-0CA66CF324F5}" dt="2021-03-11T22:06:05.781" v="113" actId="13926"/>
          <ac:spMkLst>
            <pc:docMk/>
            <pc:sldMk cId="1008851049" sldId="335"/>
            <ac:spMk id="2" creationId="{11C5C3A7-526B-4152-8A7F-BC9636A70131}"/>
          </ac:spMkLst>
        </pc:spChg>
        <pc:spChg chg="mod">
          <ac:chgData name="Alfred Asterjadhi" userId="39de57b9-85c0-4fd1-aaac-8ca2b6560ad0" providerId="ADAL" clId="{DE32E404-08FC-4B13-BBE8-0CA66CF324F5}" dt="2021-03-11T22:06:24.036" v="119" actId="6549"/>
          <ac:spMkLst>
            <pc:docMk/>
            <pc:sldMk cId="1008851049" sldId="335"/>
            <ac:spMk id="3" creationId="{49A6CCA4-296A-475E-8868-A1006DFAF806}"/>
          </ac:spMkLst>
        </pc:spChg>
      </pc:sldChg>
      <pc:sldChg chg="addSp delSp modSp mod">
        <pc:chgData name="Alfred Asterjadhi" userId="39de57b9-85c0-4fd1-aaac-8ca2b6560ad0" providerId="ADAL" clId="{DE32E404-08FC-4B13-BBE8-0CA66CF324F5}" dt="2021-03-12T15:47:26.652" v="302" actId="14100"/>
        <pc:sldMkLst>
          <pc:docMk/>
          <pc:sldMk cId="1716082287" sldId="337"/>
        </pc:sldMkLst>
        <pc:spChg chg="mod">
          <ac:chgData name="Alfred Asterjadhi" userId="39de57b9-85c0-4fd1-aaac-8ca2b6560ad0" providerId="ADAL" clId="{DE32E404-08FC-4B13-BBE8-0CA66CF324F5}" dt="2021-03-12T15:47:26.652" v="302" actId="14100"/>
          <ac:spMkLst>
            <pc:docMk/>
            <pc:sldMk cId="1716082287" sldId="337"/>
            <ac:spMk id="3" creationId="{49A6CCA4-296A-475E-8868-A1006DFAF806}"/>
          </ac:spMkLst>
        </pc:spChg>
        <pc:graphicFrameChg chg="add del mod">
          <ac:chgData name="Alfred Asterjadhi" userId="39de57b9-85c0-4fd1-aaac-8ca2b6560ad0" providerId="ADAL" clId="{DE32E404-08FC-4B13-BBE8-0CA66CF324F5}" dt="2021-03-11T22:53:10.894" v="174"/>
          <ac:graphicFrameMkLst>
            <pc:docMk/>
            <pc:sldMk cId="1716082287" sldId="337"/>
            <ac:graphicFrameMk id="7" creationId="{8B8F865D-D29D-498A-B9D4-85B293EB3312}"/>
          </ac:graphicFrameMkLst>
        </pc:graphicFrameChg>
        <pc:graphicFrameChg chg="add del mod modGraphic">
          <ac:chgData name="Alfred Asterjadhi" userId="39de57b9-85c0-4fd1-aaac-8ca2b6560ad0" providerId="ADAL" clId="{DE32E404-08FC-4B13-BBE8-0CA66CF324F5}" dt="2021-03-11T22:57:45.859" v="215"/>
          <ac:graphicFrameMkLst>
            <pc:docMk/>
            <pc:sldMk cId="1716082287" sldId="337"/>
            <ac:graphicFrameMk id="8" creationId="{D9A00B03-CFBA-49A7-BE24-F171FF063051}"/>
          </ac:graphicFrameMkLst>
        </pc:graphicFrameChg>
      </pc:sldChg>
      <pc:sldMasterChg chg="modSp mod">
        <pc:chgData name="Alfred Asterjadhi" userId="39de57b9-85c0-4fd1-aaac-8ca2b6560ad0" providerId="ADAL" clId="{DE32E404-08FC-4B13-BBE8-0CA66CF324F5}" dt="2021-03-10T16:44:07.178" v="1" actId="6549"/>
        <pc:sldMasterMkLst>
          <pc:docMk/>
          <pc:sldMasterMk cId="0" sldId="2147483648"/>
        </pc:sldMasterMkLst>
        <pc:spChg chg="mod">
          <ac:chgData name="Alfred Asterjadhi" userId="39de57b9-85c0-4fd1-aaac-8ca2b6560ad0" providerId="ADAL" clId="{DE32E404-08FC-4B13-BBE8-0CA66CF324F5}" dt="2021-03-10T16:44:07.178" v="1" actId="6549"/>
          <ac:spMkLst>
            <pc:docMk/>
            <pc:sldMasterMk cId="0" sldId="2147483648"/>
            <ac:spMk id="10" creationId="{00000000-0000-0000-0000-000000000000}"/>
          </ac:spMkLst>
        </pc:spChg>
      </pc:sldMasterChg>
    </pc:docChg>
  </pc:docChgLst>
  <pc:docChgLst>
    <pc:chgData name="Alfred Asterjadhi" userId="39de57b9-85c0-4fd1-aaac-8ca2b6560ad0" providerId="ADAL" clId="{1E18AAEB-E61A-4A1B-B178-35214D088A11}"/>
    <pc:docChg chg="modMainMaster">
      <pc:chgData name="Alfred Asterjadhi" userId="39de57b9-85c0-4fd1-aaac-8ca2b6560ad0" providerId="ADAL" clId="{1E18AAEB-E61A-4A1B-B178-35214D088A11}" dt="2021-01-15T16:22:52.817" v="1" actId="20577"/>
      <pc:docMkLst>
        <pc:docMk/>
      </pc:docMkLst>
      <pc:sldMasterChg chg="modSp">
        <pc:chgData name="Alfred Asterjadhi" userId="39de57b9-85c0-4fd1-aaac-8ca2b6560ad0" providerId="ADAL" clId="{1E18AAEB-E61A-4A1B-B178-35214D088A11}" dt="2021-01-15T16:22:52.817" v="1" actId="20577"/>
        <pc:sldMasterMkLst>
          <pc:docMk/>
          <pc:sldMasterMk cId="0" sldId="2147483648"/>
        </pc:sldMasterMkLst>
        <pc:spChg chg="mod">
          <ac:chgData name="Alfred Asterjadhi" userId="39de57b9-85c0-4fd1-aaac-8ca2b6560ad0" providerId="ADAL" clId="{1E18AAEB-E61A-4A1B-B178-35214D088A11}" dt="2021-01-15T16:22:52.81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66F251E3-EAA2-4942-B560-473A1458CC4D}"/>
    <pc:docChg chg="modSld">
      <pc:chgData name="Alfred Asterjadhi" userId="39de57b9-85c0-4fd1-aaac-8ca2b6560ad0" providerId="ADAL" clId="{66F251E3-EAA2-4942-B560-473A1458CC4D}" dt="2021-09-07T14:29:47.574" v="0"/>
      <pc:docMkLst>
        <pc:docMk/>
      </pc:docMkLst>
      <pc:sldChg chg="modSp mod">
        <pc:chgData name="Alfred Asterjadhi" userId="39de57b9-85c0-4fd1-aaac-8ca2b6560ad0" providerId="ADAL" clId="{66F251E3-EAA2-4942-B560-473A1458CC4D}" dt="2021-09-07T14:29:47.574" v="0"/>
        <pc:sldMkLst>
          <pc:docMk/>
          <pc:sldMk cId="3843208451" sldId="333"/>
        </pc:sldMkLst>
        <pc:spChg chg="mod">
          <ac:chgData name="Alfred Asterjadhi" userId="39de57b9-85c0-4fd1-aaac-8ca2b6560ad0" providerId="ADAL" clId="{66F251E3-EAA2-4942-B560-473A1458CC4D}" dt="2021-09-07T14:29:47.574" v="0"/>
          <ac:spMkLst>
            <pc:docMk/>
            <pc:sldMk cId="3843208451" sldId="333"/>
            <ac:spMk id="3" creationId="{918D7AE7-F661-4AD4-9210-88B6E5699ED9}"/>
          </ac:spMkLst>
        </pc:spChg>
      </pc:sldChg>
    </pc:docChg>
  </pc:docChgLst>
  <pc:docChgLst>
    <pc:chgData name="Alfred Asterjadhi" userId="39de57b9-85c0-4fd1-aaac-8ca2b6560ad0" providerId="ADAL" clId="{E9045064-67C2-4B1A-BF15-4F22A04C4EC4}"/>
    <pc:docChg chg="undo custSel addSld modSld modMainMaster">
      <pc:chgData name="Alfred Asterjadhi" userId="39de57b9-85c0-4fd1-aaac-8ca2b6560ad0" providerId="ADAL" clId="{E9045064-67C2-4B1A-BF15-4F22A04C4EC4}" dt="2021-01-11T14:40:08.925" v="928" actId="6549"/>
      <pc:docMkLst>
        <pc:docMk/>
      </pc:docMkLst>
      <pc:sldChg chg="delSp modSp">
        <pc:chgData name="Alfred Asterjadhi" userId="39de57b9-85c0-4fd1-aaac-8ca2b6560ad0" providerId="ADAL" clId="{E9045064-67C2-4B1A-BF15-4F22A04C4EC4}" dt="2021-01-11T03:07:39.299" v="4" actId="478"/>
        <pc:sldMkLst>
          <pc:docMk/>
          <pc:sldMk cId="0" sldId="256"/>
        </pc:sldMkLst>
        <pc:spChg chg="del mod">
          <ac:chgData name="Alfred Asterjadhi" userId="39de57b9-85c0-4fd1-aaac-8ca2b6560ad0" providerId="ADAL" clId="{E9045064-67C2-4B1A-BF15-4F22A04C4EC4}" dt="2021-01-11T03:07:39.299" v="4" actId="478"/>
          <ac:spMkLst>
            <pc:docMk/>
            <pc:sldMk cId="0" sldId="256"/>
            <ac:spMk id="2" creationId="{C85BE90B-FA25-477B-BC19-DCC96803C97C}"/>
          </ac:spMkLst>
        </pc:spChg>
      </pc:sldChg>
      <pc:sldChg chg="modSp">
        <pc:chgData name="Alfred Asterjadhi" userId="39de57b9-85c0-4fd1-aaac-8ca2b6560ad0" providerId="ADAL" clId="{E9045064-67C2-4B1A-BF15-4F22A04C4EC4}" dt="2021-01-11T03:37:01.827" v="648"/>
        <pc:sldMkLst>
          <pc:docMk/>
          <pc:sldMk cId="2243228416" sldId="299"/>
        </pc:sldMkLst>
        <pc:spChg chg="mod">
          <ac:chgData name="Alfred Asterjadhi" userId="39de57b9-85c0-4fd1-aaac-8ca2b6560ad0" providerId="ADAL" clId="{E9045064-67C2-4B1A-BF15-4F22A04C4EC4}" dt="2021-01-11T03:36:54.944" v="646"/>
          <ac:spMkLst>
            <pc:docMk/>
            <pc:sldMk cId="2243228416" sldId="299"/>
            <ac:spMk id="3" creationId="{3857177C-4F12-41D1-AB93-6925069E5DB9}"/>
          </ac:spMkLst>
        </pc:spChg>
        <pc:spChg chg="mod">
          <ac:chgData name="Alfred Asterjadhi" userId="39de57b9-85c0-4fd1-aaac-8ca2b6560ad0" providerId="ADAL" clId="{E9045064-67C2-4B1A-BF15-4F22A04C4EC4}" dt="2021-01-11T03:36:58.887" v="647"/>
          <ac:spMkLst>
            <pc:docMk/>
            <pc:sldMk cId="2243228416" sldId="299"/>
            <ac:spMk id="17" creationId="{442A1050-6527-4B2E-A943-E125D6B48B52}"/>
          </ac:spMkLst>
        </pc:spChg>
        <pc:spChg chg="mod">
          <ac:chgData name="Alfred Asterjadhi" userId="39de57b9-85c0-4fd1-aaac-8ca2b6560ad0" providerId="ADAL" clId="{E9045064-67C2-4B1A-BF15-4F22A04C4EC4}" dt="2021-01-11T03:37:01.827" v="648"/>
          <ac:spMkLst>
            <pc:docMk/>
            <pc:sldMk cId="2243228416" sldId="299"/>
            <ac:spMk id="18" creationId="{85E9751F-9C9F-433F-B45B-75AD3CEE784B}"/>
          </ac:spMkLst>
        </pc:spChg>
      </pc:sldChg>
      <pc:sldChg chg="addSp delSp modSp">
        <pc:chgData name="Alfred Asterjadhi" userId="39de57b9-85c0-4fd1-aaac-8ca2b6560ad0" providerId="ADAL" clId="{E9045064-67C2-4B1A-BF15-4F22A04C4EC4}" dt="2021-01-11T14:26:39.947" v="927" actId="6549"/>
        <pc:sldMkLst>
          <pc:docMk/>
          <pc:sldMk cId="596865926" sldId="324"/>
        </pc:sldMkLst>
        <pc:spChg chg="mod">
          <ac:chgData name="Alfred Asterjadhi" userId="39de57b9-85c0-4fd1-aaac-8ca2b6560ad0" providerId="ADAL" clId="{E9045064-67C2-4B1A-BF15-4F22A04C4EC4}" dt="2021-01-11T14:26:39.947" v="927" actId="6549"/>
          <ac:spMkLst>
            <pc:docMk/>
            <pc:sldMk cId="596865926" sldId="324"/>
            <ac:spMk id="3" creationId="{D3245099-458D-4C79-9B1C-5CE8FF5DED80}"/>
          </ac:spMkLst>
        </pc:spChg>
        <pc:graphicFrameChg chg="add del">
          <ac:chgData name="Alfred Asterjadhi" userId="39de57b9-85c0-4fd1-aaac-8ca2b6560ad0" providerId="ADAL" clId="{E9045064-67C2-4B1A-BF15-4F22A04C4EC4}" dt="2021-01-11T03:08:28.279" v="8"/>
          <ac:graphicFrameMkLst>
            <pc:docMk/>
            <pc:sldMk cId="596865926" sldId="324"/>
            <ac:graphicFrameMk id="7" creationId="{0C123EF1-07B1-4A59-98A1-0095176FFE1A}"/>
          </ac:graphicFrameMkLst>
        </pc:graphicFrameChg>
        <pc:graphicFrameChg chg="add del">
          <ac:chgData name="Alfred Asterjadhi" userId="39de57b9-85c0-4fd1-aaac-8ca2b6560ad0" providerId="ADAL" clId="{E9045064-67C2-4B1A-BF15-4F22A04C4EC4}" dt="2021-01-11T14:22:45.671" v="872"/>
          <ac:graphicFrameMkLst>
            <pc:docMk/>
            <pc:sldMk cId="596865926" sldId="324"/>
            <ac:graphicFrameMk id="7" creationId="{8D8E415E-4175-4DBC-B632-195AF40CD87F}"/>
          </ac:graphicFrameMkLst>
        </pc:graphicFrameChg>
        <pc:graphicFrameChg chg="add del">
          <ac:chgData name="Alfred Asterjadhi" userId="39de57b9-85c0-4fd1-aaac-8ca2b6560ad0" providerId="ADAL" clId="{E9045064-67C2-4B1A-BF15-4F22A04C4EC4}" dt="2021-01-11T03:08:32.930" v="10"/>
          <ac:graphicFrameMkLst>
            <pc:docMk/>
            <pc:sldMk cId="596865926" sldId="324"/>
            <ac:graphicFrameMk id="8" creationId="{0E3369E9-32D3-4A3B-A172-FF59646B23B2}"/>
          </ac:graphicFrameMkLst>
        </pc:graphicFrameChg>
        <pc:graphicFrameChg chg="add del">
          <ac:chgData name="Alfred Asterjadhi" userId="39de57b9-85c0-4fd1-aaac-8ca2b6560ad0" providerId="ADAL" clId="{E9045064-67C2-4B1A-BF15-4F22A04C4EC4}" dt="2021-01-11T14:22:51.757" v="874"/>
          <ac:graphicFrameMkLst>
            <pc:docMk/>
            <pc:sldMk cId="596865926" sldId="324"/>
            <ac:graphicFrameMk id="8" creationId="{C030A41F-00D6-45B5-B1C8-EA795FDDBCED}"/>
          </ac:graphicFrameMkLst>
        </pc:graphicFrameChg>
        <pc:graphicFrameChg chg="add del">
          <ac:chgData name="Alfred Asterjadhi" userId="39de57b9-85c0-4fd1-aaac-8ca2b6560ad0" providerId="ADAL" clId="{E9045064-67C2-4B1A-BF15-4F22A04C4EC4}" dt="2021-01-11T03:08:38.319" v="12"/>
          <ac:graphicFrameMkLst>
            <pc:docMk/>
            <pc:sldMk cId="596865926" sldId="324"/>
            <ac:graphicFrameMk id="9" creationId="{46B25884-3AB3-4C2D-BE83-3E1D6862475C}"/>
          </ac:graphicFrameMkLst>
        </pc:graphicFrameChg>
        <pc:graphicFrameChg chg="add del">
          <ac:chgData name="Alfred Asterjadhi" userId="39de57b9-85c0-4fd1-aaac-8ca2b6560ad0" providerId="ADAL" clId="{E9045064-67C2-4B1A-BF15-4F22A04C4EC4}" dt="2021-01-11T03:08:42.704" v="14"/>
          <ac:graphicFrameMkLst>
            <pc:docMk/>
            <pc:sldMk cId="596865926" sldId="324"/>
            <ac:graphicFrameMk id="10" creationId="{58F0A9BE-F8B4-4CF9-A6B7-36AE6D02E168}"/>
          </ac:graphicFrameMkLst>
        </pc:graphicFrameChg>
        <pc:graphicFrameChg chg="add del">
          <ac:chgData name="Alfred Asterjadhi" userId="39de57b9-85c0-4fd1-aaac-8ca2b6560ad0" providerId="ADAL" clId="{E9045064-67C2-4B1A-BF15-4F22A04C4EC4}" dt="2021-01-11T03:08:48.066" v="16"/>
          <ac:graphicFrameMkLst>
            <pc:docMk/>
            <pc:sldMk cId="596865926" sldId="324"/>
            <ac:graphicFrameMk id="11" creationId="{01D75BC6-A68C-4B31-BFFC-4B0790573F59}"/>
          </ac:graphicFrameMkLst>
        </pc:graphicFrameChg>
        <pc:graphicFrameChg chg="add del">
          <ac:chgData name="Alfred Asterjadhi" userId="39de57b9-85c0-4fd1-aaac-8ca2b6560ad0" providerId="ADAL" clId="{E9045064-67C2-4B1A-BF15-4F22A04C4EC4}" dt="2021-01-11T03:08:56.538" v="18"/>
          <ac:graphicFrameMkLst>
            <pc:docMk/>
            <pc:sldMk cId="596865926" sldId="324"/>
            <ac:graphicFrameMk id="12" creationId="{DE2D87A0-31D5-4C4B-912B-38F21B520896}"/>
          </ac:graphicFrameMkLst>
        </pc:graphicFrameChg>
        <pc:graphicFrameChg chg="add del">
          <ac:chgData name="Alfred Asterjadhi" userId="39de57b9-85c0-4fd1-aaac-8ca2b6560ad0" providerId="ADAL" clId="{E9045064-67C2-4B1A-BF15-4F22A04C4EC4}" dt="2021-01-11T03:08:59.084" v="20"/>
          <ac:graphicFrameMkLst>
            <pc:docMk/>
            <pc:sldMk cId="596865926" sldId="324"/>
            <ac:graphicFrameMk id="13" creationId="{720AC5CF-732E-4923-B39D-D8B6A19A249B}"/>
          </ac:graphicFrameMkLst>
        </pc:graphicFrameChg>
        <pc:graphicFrameChg chg="add del">
          <ac:chgData name="Alfred Asterjadhi" userId="39de57b9-85c0-4fd1-aaac-8ca2b6560ad0" providerId="ADAL" clId="{E9045064-67C2-4B1A-BF15-4F22A04C4EC4}" dt="2021-01-11T03:10:20.016" v="25"/>
          <ac:graphicFrameMkLst>
            <pc:docMk/>
            <pc:sldMk cId="596865926" sldId="324"/>
            <ac:graphicFrameMk id="14" creationId="{93680200-8C6C-48C1-A86F-3140683AD143}"/>
          </ac:graphicFrameMkLst>
        </pc:graphicFrameChg>
      </pc:sldChg>
      <pc:sldChg chg="addSp delSp modSp">
        <pc:chgData name="Alfred Asterjadhi" userId="39de57b9-85c0-4fd1-aaac-8ca2b6560ad0" providerId="ADAL" clId="{E9045064-67C2-4B1A-BF15-4F22A04C4EC4}" dt="2021-01-11T14:40:08.925" v="928" actId="6549"/>
        <pc:sldMkLst>
          <pc:docMk/>
          <pc:sldMk cId="3464474659" sldId="325"/>
        </pc:sldMkLst>
        <pc:spChg chg="mod">
          <ac:chgData name="Alfred Asterjadhi" userId="39de57b9-85c0-4fd1-aaac-8ca2b6560ad0" providerId="ADAL" clId="{E9045064-67C2-4B1A-BF15-4F22A04C4EC4}" dt="2021-01-11T14:40:08.925" v="928" actId="6549"/>
          <ac:spMkLst>
            <pc:docMk/>
            <pc:sldMk cId="3464474659" sldId="325"/>
            <ac:spMk id="3" creationId="{49A6CCA4-296A-475E-8868-A1006DFAF806}"/>
          </ac:spMkLst>
        </pc:spChg>
        <pc:spChg chg="add del mod">
          <ac:chgData name="Alfred Asterjadhi" userId="39de57b9-85c0-4fd1-aaac-8ca2b6560ad0" providerId="ADAL" clId="{E9045064-67C2-4B1A-BF15-4F22A04C4EC4}" dt="2021-01-11T03:22:22.818" v="176"/>
          <ac:spMkLst>
            <pc:docMk/>
            <pc:sldMk cId="3464474659" sldId="325"/>
            <ac:spMk id="8" creationId="{04A7CA18-FE2E-4C7C-8C9A-E5D4501CDCDC}"/>
          </ac:spMkLst>
        </pc:spChg>
        <pc:spChg chg="add del mod">
          <ac:chgData name="Alfred Asterjadhi" userId="39de57b9-85c0-4fd1-aaac-8ca2b6560ad0" providerId="ADAL" clId="{E9045064-67C2-4B1A-BF15-4F22A04C4EC4}" dt="2021-01-11T03:22:22.818" v="176"/>
          <ac:spMkLst>
            <pc:docMk/>
            <pc:sldMk cId="3464474659" sldId="325"/>
            <ac:spMk id="9" creationId="{C5297E0F-C51A-49CF-BFB7-ED5E1E98FA1F}"/>
          </ac:spMkLst>
        </pc:spChg>
        <pc:spChg chg="add del mod">
          <ac:chgData name="Alfred Asterjadhi" userId="39de57b9-85c0-4fd1-aaac-8ca2b6560ad0" providerId="ADAL" clId="{E9045064-67C2-4B1A-BF15-4F22A04C4EC4}" dt="2021-01-11T03:22:22.818" v="176"/>
          <ac:spMkLst>
            <pc:docMk/>
            <pc:sldMk cId="3464474659" sldId="325"/>
            <ac:spMk id="10" creationId="{E6EF002D-DE42-4E0B-B4F5-CA7C08F9357A}"/>
          </ac:spMkLst>
        </pc:spChg>
        <pc:spChg chg="add del mod">
          <ac:chgData name="Alfred Asterjadhi" userId="39de57b9-85c0-4fd1-aaac-8ca2b6560ad0" providerId="ADAL" clId="{E9045064-67C2-4B1A-BF15-4F22A04C4EC4}" dt="2021-01-11T03:22:22.818" v="176"/>
          <ac:spMkLst>
            <pc:docMk/>
            <pc:sldMk cId="3464474659" sldId="325"/>
            <ac:spMk id="11" creationId="{0F991D19-5178-45B6-89C1-550E46E294DE}"/>
          </ac:spMkLst>
        </pc:spChg>
        <pc:spChg chg="add del mod">
          <ac:chgData name="Alfred Asterjadhi" userId="39de57b9-85c0-4fd1-aaac-8ca2b6560ad0" providerId="ADAL" clId="{E9045064-67C2-4B1A-BF15-4F22A04C4EC4}" dt="2021-01-11T03:22:22.818" v="176"/>
          <ac:spMkLst>
            <pc:docMk/>
            <pc:sldMk cId="3464474659" sldId="325"/>
            <ac:spMk id="12" creationId="{D4D61B30-6BC9-4FAD-8BA6-A370A8301DA6}"/>
          </ac:spMkLst>
        </pc:spChg>
        <pc:graphicFrameChg chg="add del">
          <ac:chgData name="Alfred Asterjadhi" userId="39de57b9-85c0-4fd1-aaac-8ca2b6560ad0" providerId="ADAL" clId="{E9045064-67C2-4B1A-BF15-4F22A04C4EC4}" dt="2021-01-11T03:17:11.262" v="70"/>
          <ac:graphicFrameMkLst>
            <pc:docMk/>
            <pc:sldMk cId="3464474659" sldId="325"/>
            <ac:graphicFrameMk id="7" creationId="{496D042F-0FAE-4AAB-B055-BBDE3A9D7052}"/>
          </ac:graphicFrameMkLst>
        </pc:graphicFrameChg>
        <pc:graphicFrameChg chg="add del">
          <ac:chgData name="Alfred Asterjadhi" userId="39de57b9-85c0-4fd1-aaac-8ca2b6560ad0" providerId="ADAL" clId="{E9045064-67C2-4B1A-BF15-4F22A04C4EC4}" dt="2021-01-11T03:25:55.614" v="227"/>
          <ac:graphicFrameMkLst>
            <pc:docMk/>
            <pc:sldMk cId="3464474659" sldId="325"/>
            <ac:graphicFrameMk id="13" creationId="{4AD764E3-3B99-4393-8070-A09FAEAE922A}"/>
          </ac:graphicFrameMkLst>
        </pc:graphicFrameChg>
      </pc:sldChg>
      <pc:sldChg chg="modSp">
        <pc:chgData name="Alfred Asterjadhi" userId="39de57b9-85c0-4fd1-aaac-8ca2b6560ad0" providerId="ADAL" clId="{E9045064-67C2-4B1A-BF15-4F22A04C4EC4}" dt="2021-01-11T03:37:19.497" v="651"/>
        <pc:sldMkLst>
          <pc:docMk/>
          <pc:sldMk cId="3263408447" sldId="326"/>
        </pc:sldMkLst>
        <pc:spChg chg="mod">
          <ac:chgData name="Alfred Asterjadhi" userId="39de57b9-85c0-4fd1-aaac-8ca2b6560ad0" providerId="ADAL" clId="{E9045064-67C2-4B1A-BF15-4F22A04C4EC4}" dt="2021-01-11T03:37:19.497" v="651"/>
          <ac:spMkLst>
            <pc:docMk/>
            <pc:sldMk cId="3263408447" sldId="326"/>
            <ac:spMk id="3" creationId="{D3245099-458D-4C79-9B1C-5CE8FF5DED80}"/>
          </ac:spMkLst>
        </pc:spChg>
      </pc:sldChg>
      <pc:sldChg chg="modSp">
        <pc:chgData name="Alfred Asterjadhi" userId="39de57b9-85c0-4fd1-aaac-8ca2b6560ad0" providerId="ADAL" clId="{E9045064-67C2-4B1A-BF15-4F22A04C4EC4}" dt="2021-01-11T03:37:22.235" v="652"/>
        <pc:sldMkLst>
          <pc:docMk/>
          <pc:sldMk cId="1491866732" sldId="327"/>
        </pc:sldMkLst>
        <pc:spChg chg="mod">
          <ac:chgData name="Alfred Asterjadhi" userId="39de57b9-85c0-4fd1-aaac-8ca2b6560ad0" providerId="ADAL" clId="{E9045064-67C2-4B1A-BF15-4F22A04C4EC4}" dt="2021-01-11T03:37:22.235" v="652"/>
          <ac:spMkLst>
            <pc:docMk/>
            <pc:sldMk cId="1491866732" sldId="327"/>
            <ac:spMk id="3" creationId="{49A6CCA4-296A-475E-8868-A1006DFAF806}"/>
          </ac:spMkLst>
        </pc:spChg>
      </pc:sldChg>
      <pc:sldChg chg="modSp">
        <pc:chgData name="Alfred Asterjadhi" userId="39de57b9-85c0-4fd1-aaac-8ca2b6560ad0" providerId="ADAL" clId="{E9045064-67C2-4B1A-BF15-4F22A04C4EC4}" dt="2021-01-11T14:22:10.212" v="869" actId="20577"/>
        <pc:sldMkLst>
          <pc:docMk/>
          <pc:sldMk cId="1908471061" sldId="328"/>
        </pc:sldMkLst>
        <pc:spChg chg="mod">
          <ac:chgData name="Alfred Asterjadhi" userId="39de57b9-85c0-4fd1-aaac-8ca2b6560ad0" providerId="ADAL" clId="{E9045064-67C2-4B1A-BF15-4F22A04C4EC4}" dt="2021-01-11T14:22:10.212" v="869" actId="20577"/>
          <ac:spMkLst>
            <pc:docMk/>
            <pc:sldMk cId="1908471061" sldId="328"/>
            <ac:spMk id="3" creationId="{3EF9BE80-D462-4B64-8448-3B553445EDCF}"/>
          </ac:spMkLst>
        </pc:spChg>
      </pc:sldChg>
      <pc:sldChg chg="modSp">
        <pc:chgData name="Alfred Asterjadhi" userId="39de57b9-85c0-4fd1-aaac-8ca2b6560ad0" providerId="ADAL" clId="{E9045064-67C2-4B1A-BF15-4F22A04C4EC4}" dt="2021-01-11T03:37:25.119" v="653"/>
        <pc:sldMkLst>
          <pc:docMk/>
          <pc:sldMk cId="2064304001" sldId="329"/>
        </pc:sldMkLst>
        <pc:spChg chg="mod">
          <ac:chgData name="Alfred Asterjadhi" userId="39de57b9-85c0-4fd1-aaac-8ca2b6560ad0" providerId="ADAL" clId="{E9045064-67C2-4B1A-BF15-4F22A04C4EC4}" dt="2021-01-11T03:37:25.119" v="653"/>
          <ac:spMkLst>
            <pc:docMk/>
            <pc:sldMk cId="2064304001" sldId="329"/>
            <ac:spMk id="3" creationId="{49A6CCA4-296A-475E-8868-A1006DFAF806}"/>
          </ac:spMkLst>
        </pc:spChg>
      </pc:sldChg>
      <pc:sldChg chg="addSp delSp modSp add">
        <pc:chgData name="Alfred Asterjadhi" userId="39de57b9-85c0-4fd1-aaac-8ca2b6560ad0" providerId="ADAL" clId="{E9045064-67C2-4B1A-BF15-4F22A04C4EC4}" dt="2021-01-11T03:32:33.606" v="500" actId="20577"/>
        <pc:sldMkLst>
          <pc:docMk/>
          <pc:sldMk cId="15571502" sldId="330"/>
        </pc:sldMkLst>
        <pc:spChg chg="mod">
          <ac:chgData name="Alfred Asterjadhi" userId="39de57b9-85c0-4fd1-aaac-8ca2b6560ad0" providerId="ADAL" clId="{E9045064-67C2-4B1A-BF15-4F22A04C4EC4}" dt="2021-01-11T03:32:33.606" v="500" actId="20577"/>
          <ac:spMkLst>
            <pc:docMk/>
            <pc:sldMk cId="15571502" sldId="330"/>
            <ac:spMk id="2" creationId="{8A601CD6-155C-48E2-BBC3-80D57D196B5F}"/>
          </ac:spMkLst>
        </pc:spChg>
        <pc:spChg chg="add del mod">
          <ac:chgData name="Alfred Asterjadhi" userId="39de57b9-85c0-4fd1-aaac-8ca2b6560ad0" providerId="ADAL" clId="{E9045064-67C2-4B1A-BF15-4F22A04C4EC4}" dt="2021-01-11T03:31:47.019" v="499" actId="20577"/>
          <ac:spMkLst>
            <pc:docMk/>
            <pc:sldMk cId="15571502" sldId="330"/>
            <ac:spMk id="3" creationId="{902C7E79-172D-4204-BFDD-F0160AFC7405}"/>
          </ac:spMkLst>
        </pc:spChg>
        <pc:spChg chg="add del">
          <ac:chgData name="Alfred Asterjadhi" userId="39de57b9-85c0-4fd1-aaac-8ca2b6560ad0" providerId="ADAL" clId="{E9045064-67C2-4B1A-BF15-4F22A04C4EC4}" dt="2021-01-11T03:27:50.061" v="247"/>
          <ac:spMkLst>
            <pc:docMk/>
            <pc:sldMk cId="15571502" sldId="330"/>
            <ac:spMk id="7" creationId="{BAE7A2D0-70A1-40F8-B54F-6D93BE0A7078}"/>
          </ac:spMkLst>
        </pc:spChg>
        <pc:spChg chg="add del mod">
          <ac:chgData name="Alfred Asterjadhi" userId="39de57b9-85c0-4fd1-aaac-8ca2b6560ad0" providerId="ADAL" clId="{E9045064-67C2-4B1A-BF15-4F22A04C4EC4}" dt="2021-01-11T03:27:54.228" v="249"/>
          <ac:spMkLst>
            <pc:docMk/>
            <pc:sldMk cId="15571502" sldId="330"/>
            <ac:spMk id="8" creationId="{02FFFD33-F96E-4F5F-B560-137558B20A1F}"/>
          </ac:spMkLst>
        </pc:spChg>
        <pc:spChg chg="add del mod">
          <ac:chgData name="Alfred Asterjadhi" userId="39de57b9-85c0-4fd1-aaac-8ca2b6560ad0" providerId="ADAL" clId="{E9045064-67C2-4B1A-BF15-4F22A04C4EC4}" dt="2021-01-11T03:27:54.228" v="249"/>
          <ac:spMkLst>
            <pc:docMk/>
            <pc:sldMk cId="15571502" sldId="330"/>
            <ac:spMk id="9" creationId="{AE85CF2B-BDDB-4210-B784-E3778B55E400}"/>
          </ac:spMkLst>
        </pc:spChg>
        <pc:spChg chg="add del mod">
          <ac:chgData name="Alfred Asterjadhi" userId="39de57b9-85c0-4fd1-aaac-8ca2b6560ad0" providerId="ADAL" clId="{E9045064-67C2-4B1A-BF15-4F22A04C4EC4}" dt="2021-01-11T03:27:54.228" v="249"/>
          <ac:spMkLst>
            <pc:docMk/>
            <pc:sldMk cId="15571502" sldId="330"/>
            <ac:spMk id="10" creationId="{DD0997EC-0D44-43A6-BB19-8D80C6EE34D1}"/>
          </ac:spMkLst>
        </pc:spChg>
        <pc:spChg chg="add del mod">
          <ac:chgData name="Alfred Asterjadhi" userId="39de57b9-85c0-4fd1-aaac-8ca2b6560ad0" providerId="ADAL" clId="{E9045064-67C2-4B1A-BF15-4F22A04C4EC4}" dt="2021-01-11T03:27:54.228" v="249"/>
          <ac:spMkLst>
            <pc:docMk/>
            <pc:sldMk cId="15571502" sldId="330"/>
            <ac:spMk id="11" creationId="{7AF2E3A4-02FD-4D7F-A215-17C81C888765}"/>
          </ac:spMkLst>
        </pc:spChg>
        <pc:spChg chg="add del mod">
          <ac:chgData name="Alfred Asterjadhi" userId="39de57b9-85c0-4fd1-aaac-8ca2b6560ad0" providerId="ADAL" clId="{E9045064-67C2-4B1A-BF15-4F22A04C4EC4}" dt="2021-01-11T03:27:54.228" v="249"/>
          <ac:spMkLst>
            <pc:docMk/>
            <pc:sldMk cId="15571502" sldId="330"/>
            <ac:spMk id="12" creationId="{1C9FCB39-ACF0-4598-8BB1-54CFC989A291}"/>
          </ac:spMkLst>
        </pc:spChg>
        <pc:spChg chg="add del mod">
          <ac:chgData name="Alfred Asterjadhi" userId="39de57b9-85c0-4fd1-aaac-8ca2b6560ad0" providerId="ADAL" clId="{E9045064-67C2-4B1A-BF15-4F22A04C4EC4}" dt="2021-01-11T03:28:16.033" v="262"/>
          <ac:spMkLst>
            <pc:docMk/>
            <pc:sldMk cId="15571502" sldId="330"/>
            <ac:spMk id="13" creationId="{9ED69389-1710-4765-8D51-B571C1872EA5}"/>
          </ac:spMkLst>
        </pc:spChg>
        <pc:spChg chg="add del mod">
          <ac:chgData name="Alfred Asterjadhi" userId="39de57b9-85c0-4fd1-aaac-8ca2b6560ad0" providerId="ADAL" clId="{E9045064-67C2-4B1A-BF15-4F22A04C4EC4}" dt="2021-01-11T03:28:16.033" v="262"/>
          <ac:spMkLst>
            <pc:docMk/>
            <pc:sldMk cId="15571502" sldId="330"/>
            <ac:spMk id="14" creationId="{6154BBAC-25C9-4C64-8BAF-9C820086BD98}"/>
          </ac:spMkLst>
        </pc:spChg>
        <pc:spChg chg="add del mod">
          <ac:chgData name="Alfred Asterjadhi" userId="39de57b9-85c0-4fd1-aaac-8ca2b6560ad0" providerId="ADAL" clId="{E9045064-67C2-4B1A-BF15-4F22A04C4EC4}" dt="2021-01-11T03:28:16.033" v="262"/>
          <ac:spMkLst>
            <pc:docMk/>
            <pc:sldMk cId="15571502" sldId="330"/>
            <ac:spMk id="15" creationId="{AD82D13B-5478-468A-B07E-4F9DD138E6C0}"/>
          </ac:spMkLst>
        </pc:spChg>
        <pc:spChg chg="add del mod">
          <ac:chgData name="Alfred Asterjadhi" userId="39de57b9-85c0-4fd1-aaac-8ca2b6560ad0" providerId="ADAL" clId="{E9045064-67C2-4B1A-BF15-4F22A04C4EC4}" dt="2021-01-11T03:28:16.033" v="262"/>
          <ac:spMkLst>
            <pc:docMk/>
            <pc:sldMk cId="15571502" sldId="330"/>
            <ac:spMk id="16" creationId="{EC4DF517-5CF0-4DC1-B5A5-8CDCB1E785D4}"/>
          </ac:spMkLst>
        </pc:spChg>
        <pc:spChg chg="add del mod">
          <ac:chgData name="Alfred Asterjadhi" userId="39de57b9-85c0-4fd1-aaac-8ca2b6560ad0" providerId="ADAL" clId="{E9045064-67C2-4B1A-BF15-4F22A04C4EC4}" dt="2021-01-11T03:28:16.033" v="262"/>
          <ac:spMkLst>
            <pc:docMk/>
            <pc:sldMk cId="15571502" sldId="330"/>
            <ac:spMk id="17" creationId="{7AC5A50B-287A-4350-AB98-6881DA71396F}"/>
          </ac:spMkLst>
        </pc:spChg>
        <pc:spChg chg="add del mod">
          <ac:chgData name="Alfred Asterjadhi" userId="39de57b9-85c0-4fd1-aaac-8ca2b6560ad0" providerId="ADAL" clId="{E9045064-67C2-4B1A-BF15-4F22A04C4EC4}" dt="2021-01-11T03:28:18.811" v="263"/>
          <ac:spMkLst>
            <pc:docMk/>
            <pc:sldMk cId="15571502" sldId="330"/>
            <ac:spMk id="18" creationId="{83FD44A9-694B-4074-A012-8D1F5CDF856D}"/>
          </ac:spMkLst>
        </pc:spChg>
        <pc:spChg chg="add del mod">
          <ac:chgData name="Alfred Asterjadhi" userId="39de57b9-85c0-4fd1-aaac-8ca2b6560ad0" providerId="ADAL" clId="{E9045064-67C2-4B1A-BF15-4F22A04C4EC4}" dt="2021-01-11T03:28:18.811" v="263"/>
          <ac:spMkLst>
            <pc:docMk/>
            <pc:sldMk cId="15571502" sldId="330"/>
            <ac:spMk id="19" creationId="{DAB6DEB2-18C1-4CD3-92BE-35D7D9D10424}"/>
          </ac:spMkLst>
        </pc:spChg>
        <pc:spChg chg="add del mod">
          <ac:chgData name="Alfred Asterjadhi" userId="39de57b9-85c0-4fd1-aaac-8ca2b6560ad0" providerId="ADAL" clId="{E9045064-67C2-4B1A-BF15-4F22A04C4EC4}" dt="2021-01-11T03:28:18.811" v="263"/>
          <ac:spMkLst>
            <pc:docMk/>
            <pc:sldMk cId="15571502" sldId="330"/>
            <ac:spMk id="20" creationId="{7040C7D2-8AFB-4697-9DD9-C34DFB75FBB8}"/>
          </ac:spMkLst>
        </pc:spChg>
        <pc:spChg chg="add del mod">
          <ac:chgData name="Alfred Asterjadhi" userId="39de57b9-85c0-4fd1-aaac-8ca2b6560ad0" providerId="ADAL" clId="{E9045064-67C2-4B1A-BF15-4F22A04C4EC4}" dt="2021-01-11T03:28:18.811" v="263"/>
          <ac:spMkLst>
            <pc:docMk/>
            <pc:sldMk cId="15571502" sldId="330"/>
            <ac:spMk id="21" creationId="{303ACD07-0B39-4068-B1FD-3FBE16541D15}"/>
          </ac:spMkLst>
        </pc:spChg>
        <pc:spChg chg="add del mod">
          <ac:chgData name="Alfred Asterjadhi" userId="39de57b9-85c0-4fd1-aaac-8ca2b6560ad0" providerId="ADAL" clId="{E9045064-67C2-4B1A-BF15-4F22A04C4EC4}" dt="2021-01-11T03:28:18.811" v="263"/>
          <ac:spMkLst>
            <pc:docMk/>
            <pc:sldMk cId="15571502" sldId="330"/>
            <ac:spMk id="22" creationId="{BCE2FF43-BF39-42DE-B3C3-50700D4E4815}"/>
          </ac:spMkLst>
        </pc:spChg>
      </pc:sldChg>
      <pc:sldChg chg="addSp delSp modSp add">
        <pc:chgData name="Alfred Asterjadhi" userId="39de57b9-85c0-4fd1-aaac-8ca2b6560ad0" providerId="ADAL" clId="{E9045064-67C2-4B1A-BF15-4F22A04C4EC4}" dt="2021-01-11T03:32:40.647" v="524" actId="20577"/>
        <pc:sldMkLst>
          <pc:docMk/>
          <pc:sldMk cId="3200711991" sldId="331"/>
        </pc:sldMkLst>
        <pc:spChg chg="del">
          <ac:chgData name="Alfred Asterjadhi" userId="39de57b9-85c0-4fd1-aaac-8ca2b6560ad0" providerId="ADAL" clId="{E9045064-67C2-4B1A-BF15-4F22A04C4EC4}" dt="2021-01-11T03:30:00.322" v="476"/>
          <ac:spMkLst>
            <pc:docMk/>
            <pc:sldMk cId="3200711991" sldId="331"/>
            <ac:spMk id="2" creationId="{1DF7BFF8-FCDD-41CF-85AA-9DF95D76B00D}"/>
          </ac:spMkLst>
        </pc:spChg>
        <pc:spChg chg="mod">
          <ac:chgData name="Alfred Asterjadhi" userId="39de57b9-85c0-4fd1-aaac-8ca2b6560ad0" providerId="ADAL" clId="{E9045064-67C2-4B1A-BF15-4F22A04C4EC4}" dt="2021-01-11T03:30:10.773" v="482" actId="15"/>
          <ac:spMkLst>
            <pc:docMk/>
            <pc:sldMk cId="3200711991" sldId="331"/>
            <ac:spMk id="3" creationId="{B7EF8522-FD6C-4D3A-93AF-A726F17B8911}"/>
          </ac:spMkLst>
        </pc:spChg>
        <pc:spChg chg="add del mod">
          <ac:chgData name="Alfred Asterjadhi" userId="39de57b9-85c0-4fd1-aaac-8ca2b6560ad0" providerId="ADAL" clId="{E9045064-67C2-4B1A-BF15-4F22A04C4EC4}" dt="2021-01-11T03:30:00.322" v="476"/>
          <ac:spMkLst>
            <pc:docMk/>
            <pc:sldMk cId="3200711991" sldId="331"/>
            <ac:spMk id="7" creationId="{2F25AA67-5C89-45B5-99BC-CA8A66939D0F}"/>
          </ac:spMkLst>
        </pc:spChg>
        <pc:spChg chg="add del mod">
          <ac:chgData name="Alfred Asterjadhi" userId="39de57b9-85c0-4fd1-aaac-8ca2b6560ad0" providerId="ADAL" clId="{E9045064-67C2-4B1A-BF15-4F22A04C4EC4}" dt="2021-01-11T03:30:00.322" v="476"/>
          <ac:spMkLst>
            <pc:docMk/>
            <pc:sldMk cId="3200711991" sldId="331"/>
            <ac:spMk id="8" creationId="{1901E1AF-CA40-4025-9EEE-91ACDF113D9B}"/>
          </ac:spMkLst>
        </pc:spChg>
        <pc:spChg chg="add del mod">
          <ac:chgData name="Alfred Asterjadhi" userId="39de57b9-85c0-4fd1-aaac-8ca2b6560ad0" providerId="ADAL" clId="{E9045064-67C2-4B1A-BF15-4F22A04C4EC4}" dt="2021-01-11T03:30:00.322" v="476"/>
          <ac:spMkLst>
            <pc:docMk/>
            <pc:sldMk cId="3200711991" sldId="331"/>
            <ac:spMk id="9" creationId="{75C1D3E4-D0D8-4D57-9A5E-B8D1D878FAF3}"/>
          </ac:spMkLst>
        </pc:spChg>
        <pc:spChg chg="add del mod">
          <ac:chgData name="Alfred Asterjadhi" userId="39de57b9-85c0-4fd1-aaac-8ca2b6560ad0" providerId="ADAL" clId="{E9045064-67C2-4B1A-BF15-4F22A04C4EC4}" dt="2021-01-11T03:30:00.322" v="476"/>
          <ac:spMkLst>
            <pc:docMk/>
            <pc:sldMk cId="3200711991" sldId="331"/>
            <ac:spMk id="10" creationId="{5FA053C2-9AA6-43BB-A01F-5BD95DD21568}"/>
          </ac:spMkLst>
        </pc:spChg>
        <pc:spChg chg="add mod">
          <ac:chgData name="Alfred Asterjadhi" userId="39de57b9-85c0-4fd1-aaac-8ca2b6560ad0" providerId="ADAL" clId="{E9045064-67C2-4B1A-BF15-4F22A04C4EC4}" dt="2021-01-11T03:32:40.647" v="524" actId="20577"/>
          <ac:spMkLst>
            <pc:docMk/>
            <pc:sldMk cId="3200711991" sldId="331"/>
            <ac:spMk id="11" creationId="{6FA4C400-C204-4503-AFE8-AE9904ADC428}"/>
          </ac:spMkLst>
        </pc:spChg>
      </pc:sldChg>
      <pc:sldChg chg="addSp delSp modSp add">
        <pc:chgData name="Alfred Asterjadhi" userId="39de57b9-85c0-4fd1-aaac-8ca2b6560ad0" providerId="ADAL" clId="{E9045064-67C2-4B1A-BF15-4F22A04C4EC4}" dt="2021-01-11T03:36:07.413" v="639" actId="403"/>
        <pc:sldMkLst>
          <pc:docMk/>
          <pc:sldMk cId="2409609221" sldId="332"/>
        </pc:sldMkLst>
        <pc:spChg chg="mod">
          <ac:chgData name="Alfred Asterjadhi" userId="39de57b9-85c0-4fd1-aaac-8ca2b6560ad0" providerId="ADAL" clId="{E9045064-67C2-4B1A-BF15-4F22A04C4EC4}" dt="2021-01-11T03:33:07.883" v="561" actId="20577"/>
          <ac:spMkLst>
            <pc:docMk/>
            <pc:sldMk cId="2409609221" sldId="332"/>
            <ac:spMk id="2" creationId="{3A791F08-C969-4AF3-921D-E73BEF1E28D7}"/>
          </ac:spMkLst>
        </pc:spChg>
        <pc:spChg chg="mod">
          <ac:chgData name="Alfred Asterjadhi" userId="39de57b9-85c0-4fd1-aaac-8ca2b6560ad0" providerId="ADAL" clId="{E9045064-67C2-4B1A-BF15-4F22A04C4EC4}" dt="2021-01-11T03:36:07.413" v="639" actId="403"/>
          <ac:spMkLst>
            <pc:docMk/>
            <pc:sldMk cId="2409609221" sldId="332"/>
            <ac:spMk id="3" creationId="{7C9E0B85-0AB1-49A9-AFD9-65F08408602D}"/>
          </ac:spMkLst>
        </pc:spChg>
        <pc:spChg chg="add del mod">
          <ac:chgData name="Alfred Asterjadhi" userId="39de57b9-85c0-4fd1-aaac-8ca2b6560ad0" providerId="ADAL" clId="{E9045064-67C2-4B1A-BF15-4F22A04C4EC4}" dt="2021-01-11T03:33:15.787" v="563"/>
          <ac:spMkLst>
            <pc:docMk/>
            <pc:sldMk cId="2409609221" sldId="332"/>
            <ac:spMk id="7" creationId="{1B9E59E4-59CF-4434-BC41-FE72BD1185E1}"/>
          </ac:spMkLst>
        </pc:spChg>
        <pc:spChg chg="add del mod">
          <ac:chgData name="Alfred Asterjadhi" userId="39de57b9-85c0-4fd1-aaac-8ca2b6560ad0" providerId="ADAL" clId="{E9045064-67C2-4B1A-BF15-4F22A04C4EC4}" dt="2021-01-11T03:33:15.787" v="563"/>
          <ac:spMkLst>
            <pc:docMk/>
            <pc:sldMk cId="2409609221" sldId="332"/>
            <ac:spMk id="8" creationId="{1D749E43-0DB6-4B32-A202-6177A648DB5D}"/>
          </ac:spMkLst>
        </pc:spChg>
        <pc:spChg chg="add del mod">
          <ac:chgData name="Alfred Asterjadhi" userId="39de57b9-85c0-4fd1-aaac-8ca2b6560ad0" providerId="ADAL" clId="{E9045064-67C2-4B1A-BF15-4F22A04C4EC4}" dt="2021-01-11T03:33:15.787" v="563"/>
          <ac:spMkLst>
            <pc:docMk/>
            <pc:sldMk cId="2409609221" sldId="332"/>
            <ac:spMk id="9" creationId="{454AF945-A105-4CAE-A43D-946DF7419C1A}"/>
          </ac:spMkLst>
        </pc:spChg>
        <pc:spChg chg="add del mod">
          <ac:chgData name="Alfred Asterjadhi" userId="39de57b9-85c0-4fd1-aaac-8ca2b6560ad0" providerId="ADAL" clId="{E9045064-67C2-4B1A-BF15-4F22A04C4EC4}" dt="2021-01-11T03:33:15.787" v="563"/>
          <ac:spMkLst>
            <pc:docMk/>
            <pc:sldMk cId="2409609221" sldId="332"/>
            <ac:spMk id="10" creationId="{FCBA8323-5B51-4426-B6C9-FE4736A42450}"/>
          </ac:spMkLst>
        </pc:spChg>
        <pc:spChg chg="add del mod">
          <ac:chgData name="Alfred Asterjadhi" userId="39de57b9-85c0-4fd1-aaac-8ca2b6560ad0" providerId="ADAL" clId="{E9045064-67C2-4B1A-BF15-4F22A04C4EC4}" dt="2021-01-11T03:33:15.787" v="563"/>
          <ac:spMkLst>
            <pc:docMk/>
            <pc:sldMk cId="2409609221" sldId="332"/>
            <ac:spMk id="11" creationId="{54223FD2-9943-40F9-B897-1958643EED61}"/>
          </ac:spMkLst>
        </pc:spChg>
        <pc:spChg chg="add del mod">
          <ac:chgData name="Alfred Asterjadhi" userId="39de57b9-85c0-4fd1-aaac-8ca2b6560ad0" providerId="ADAL" clId="{E9045064-67C2-4B1A-BF15-4F22A04C4EC4}" dt="2021-01-11T03:33:20.861" v="566"/>
          <ac:spMkLst>
            <pc:docMk/>
            <pc:sldMk cId="2409609221" sldId="332"/>
            <ac:spMk id="12" creationId="{B10169DD-4291-4066-A2AE-88D718CF1211}"/>
          </ac:spMkLst>
        </pc:spChg>
        <pc:spChg chg="add del mod">
          <ac:chgData name="Alfred Asterjadhi" userId="39de57b9-85c0-4fd1-aaac-8ca2b6560ad0" providerId="ADAL" clId="{E9045064-67C2-4B1A-BF15-4F22A04C4EC4}" dt="2021-01-11T03:33:20.861" v="566"/>
          <ac:spMkLst>
            <pc:docMk/>
            <pc:sldMk cId="2409609221" sldId="332"/>
            <ac:spMk id="13" creationId="{23964D5E-D461-4C1E-9EA5-9AFAD1787C37}"/>
          </ac:spMkLst>
        </pc:spChg>
        <pc:spChg chg="add del mod">
          <ac:chgData name="Alfred Asterjadhi" userId="39de57b9-85c0-4fd1-aaac-8ca2b6560ad0" providerId="ADAL" clId="{E9045064-67C2-4B1A-BF15-4F22A04C4EC4}" dt="2021-01-11T03:33:20.861" v="566"/>
          <ac:spMkLst>
            <pc:docMk/>
            <pc:sldMk cId="2409609221" sldId="332"/>
            <ac:spMk id="14" creationId="{B8ECCFB4-81FE-4ADD-8144-55AC8BC29F24}"/>
          </ac:spMkLst>
        </pc:spChg>
        <pc:spChg chg="add del mod">
          <ac:chgData name="Alfred Asterjadhi" userId="39de57b9-85c0-4fd1-aaac-8ca2b6560ad0" providerId="ADAL" clId="{E9045064-67C2-4B1A-BF15-4F22A04C4EC4}" dt="2021-01-11T03:33:20.861" v="566"/>
          <ac:spMkLst>
            <pc:docMk/>
            <pc:sldMk cId="2409609221" sldId="332"/>
            <ac:spMk id="15" creationId="{1F59882A-0A55-4EF3-8DA5-F2DD3E936831}"/>
          </ac:spMkLst>
        </pc:spChg>
        <pc:spChg chg="add del mod">
          <ac:chgData name="Alfred Asterjadhi" userId="39de57b9-85c0-4fd1-aaac-8ca2b6560ad0" providerId="ADAL" clId="{E9045064-67C2-4B1A-BF15-4F22A04C4EC4}" dt="2021-01-11T03:33:20.861" v="566"/>
          <ac:spMkLst>
            <pc:docMk/>
            <pc:sldMk cId="2409609221" sldId="332"/>
            <ac:spMk id="16" creationId="{47440CB1-FD82-430A-AA19-A98953CCC317}"/>
          </ac:spMkLst>
        </pc:spChg>
        <pc:spChg chg="add del mod">
          <ac:chgData name="Alfred Asterjadhi" userId="39de57b9-85c0-4fd1-aaac-8ca2b6560ad0" providerId="ADAL" clId="{E9045064-67C2-4B1A-BF15-4F22A04C4EC4}" dt="2021-01-11T03:33:22.981" v="567"/>
          <ac:spMkLst>
            <pc:docMk/>
            <pc:sldMk cId="2409609221" sldId="332"/>
            <ac:spMk id="17" creationId="{A4C06768-AC75-405E-90E1-8091A5E3E81E}"/>
          </ac:spMkLst>
        </pc:spChg>
        <pc:spChg chg="add del mod">
          <ac:chgData name="Alfred Asterjadhi" userId="39de57b9-85c0-4fd1-aaac-8ca2b6560ad0" providerId="ADAL" clId="{E9045064-67C2-4B1A-BF15-4F22A04C4EC4}" dt="2021-01-11T03:33:22.981" v="567"/>
          <ac:spMkLst>
            <pc:docMk/>
            <pc:sldMk cId="2409609221" sldId="332"/>
            <ac:spMk id="18" creationId="{33CE786F-2E42-423B-9ADC-5F2DC047FFFD}"/>
          </ac:spMkLst>
        </pc:spChg>
        <pc:spChg chg="add del mod">
          <ac:chgData name="Alfred Asterjadhi" userId="39de57b9-85c0-4fd1-aaac-8ca2b6560ad0" providerId="ADAL" clId="{E9045064-67C2-4B1A-BF15-4F22A04C4EC4}" dt="2021-01-11T03:33:22.981" v="567"/>
          <ac:spMkLst>
            <pc:docMk/>
            <pc:sldMk cId="2409609221" sldId="332"/>
            <ac:spMk id="19" creationId="{AEC4E88B-D1CA-4DE5-8924-C4D369E6F9ED}"/>
          </ac:spMkLst>
        </pc:spChg>
        <pc:spChg chg="add del mod">
          <ac:chgData name="Alfred Asterjadhi" userId="39de57b9-85c0-4fd1-aaac-8ca2b6560ad0" providerId="ADAL" clId="{E9045064-67C2-4B1A-BF15-4F22A04C4EC4}" dt="2021-01-11T03:33:22.981" v="567"/>
          <ac:spMkLst>
            <pc:docMk/>
            <pc:sldMk cId="2409609221" sldId="332"/>
            <ac:spMk id="20" creationId="{C4E722CA-0B38-4362-A483-2896EC6D4A11}"/>
          </ac:spMkLst>
        </pc:spChg>
        <pc:spChg chg="add del mod">
          <ac:chgData name="Alfred Asterjadhi" userId="39de57b9-85c0-4fd1-aaac-8ca2b6560ad0" providerId="ADAL" clId="{E9045064-67C2-4B1A-BF15-4F22A04C4EC4}" dt="2021-01-11T03:33:22.981" v="567"/>
          <ac:spMkLst>
            <pc:docMk/>
            <pc:sldMk cId="2409609221" sldId="332"/>
            <ac:spMk id="21" creationId="{8FC36903-3959-4183-A229-DC91AC2782F6}"/>
          </ac:spMkLst>
        </pc:spChg>
        <pc:spChg chg="add del mod">
          <ac:chgData name="Alfred Asterjadhi" userId="39de57b9-85c0-4fd1-aaac-8ca2b6560ad0" providerId="ADAL" clId="{E9045064-67C2-4B1A-BF15-4F22A04C4EC4}" dt="2021-01-11T03:33:31.828" v="572"/>
          <ac:spMkLst>
            <pc:docMk/>
            <pc:sldMk cId="2409609221" sldId="332"/>
            <ac:spMk id="22" creationId="{6BA799E2-31D4-4F12-B894-EEC98FC3E364}"/>
          </ac:spMkLst>
        </pc:spChg>
        <pc:spChg chg="add del mod">
          <ac:chgData name="Alfred Asterjadhi" userId="39de57b9-85c0-4fd1-aaac-8ca2b6560ad0" providerId="ADAL" clId="{E9045064-67C2-4B1A-BF15-4F22A04C4EC4}" dt="2021-01-11T03:33:31.828" v="572"/>
          <ac:spMkLst>
            <pc:docMk/>
            <pc:sldMk cId="2409609221" sldId="332"/>
            <ac:spMk id="23" creationId="{02C4C611-BB4F-4717-9DF7-ED0EE41B2A64}"/>
          </ac:spMkLst>
        </pc:spChg>
        <pc:spChg chg="add del mod">
          <ac:chgData name="Alfred Asterjadhi" userId="39de57b9-85c0-4fd1-aaac-8ca2b6560ad0" providerId="ADAL" clId="{E9045064-67C2-4B1A-BF15-4F22A04C4EC4}" dt="2021-01-11T03:33:31.828" v="572"/>
          <ac:spMkLst>
            <pc:docMk/>
            <pc:sldMk cId="2409609221" sldId="332"/>
            <ac:spMk id="24" creationId="{4DCC6467-9774-4C46-8D09-CF27C6C2C7CE}"/>
          </ac:spMkLst>
        </pc:spChg>
        <pc:spChg chg="add del mod">
          <ac:chgData name="Alfred Asterjadhi" userId="39de57b9-85c0-4fd1-aaac-8ca2b6560ad0" providerId="ADAL" clId="{E9045064-67C2-4B1A-BF15-4F22A04C4EC4}" dt="2021-01-11T03:33:31.828" v="572"/>
          <ac:spMkLst>
            <pc:docMk/>
            <pc:sldMk cId="2409609221" sldId="332"/>
            <ac:spMk id="25" creationId="{6FFA2054-3A17-4503-919A-23109FD7811E}"/>
          </ac:spMkLst>
        </pc:spChg>
        <pc:spChg chg="add del mod">
          <ac:chgData name="Alfred Asterjadhi" userId="39de57b9-85c0-4fd1-aaac-8ca2b6560ad0" providerId="ADAL" clId="{E9045064-67C2-4B1A-BF15-4F22A04C4EC4}" dt="2021-01-11T03:33:31.828" v="572"/>
          <ac:spMkLst>
            <pc:docMk/>
            <pc:sldMk cId="2409609221" sldId="332"/>
            <ac:spMk id="26" creationId="{2E47A312-908C-46B5-A66C-042D45978A94}"/>
          </ac:spMkLst>
        </pc:spChg>
        <pc:spChg chg="add del mod">
          <ac:chgData name="Alfred Asterjadhi" userId="39de57b9-85c0-4fd1-aaac-8ca2b6560ad0" providerId="ADAL" clId="{E9045064-67C2-4B1A-BF15-4F22A04C4EC4}" dt="2021-01-11T03:35:49.377" v="632"/>
          <ac:spMkLst>
            <pc:docMk/>
            <pc:sldMk cId="2409609221" sldId="332"/>
            <ac:spMk id="27" creationId="{8CE2C444-1A49-4E9A-9943-3DEA4D500C75}"/>
          </ac:spMkLst>
        </pc:spChg>
        <pc:spChg chg="add del mod">
          <ac:chgData name="Alfred Asterjadhi" userId="39de57b9-85c0-4fd1-aaac-8ca2b6560ad0" providerId="ADAL" clId="{E9045064-67C2-4B1A-BF15-4F22A04C4EC4}" dt="2021-01-11T03:35:49.377" v="632"/>
          <ac:spMkLst>
            <pc:docMk/>
            <pc:sldMk cId="2409609221" sldId="332"/>
            <ac:spMk id="28" creationId="{1AF063F6-B975-4F8A-A782-5F864504717C}"/>
          </ac:spMkLst>
        </pc:spChg>
        <pc:spChg chg="add del mod">
          <ac:chgData name="Alfred Asterjadhi" userId="39de57b9-85c0-4fd1-aaac-8ca2b6560ad0" providerId="ADAL" clId="{E9045064-67C2-4B1A-BF15-4F22A04C4EC4}" dt="2021-01-11T03:35:49.377" v="632"/>
          <ac:spMkLst>
            <pc:docMk/>
            <pc:sldMk cId="2409609221" sldId="332"/>
            <ac:spMk id="29" creationId="{0C1B2AAD-8625-4B7E-A382-12B28473F77F}"/>
          </ac:spMkLst>
        </pc:spChg>
        <pc:spChg chg="add del mod">
          <ac:chgData name="Alfred Asterjadhi" userId="39de57b9-85c0-4fd1-aaac-8ca2b6560ad0" providerId="ADAL" clId="{E9045064-67C2-4B1A-BF15-4F22A04C4EC4}" dt="2021-01-11T03:35:49.377" v="632"/>
          <ac:spMkLst>
            <pc:docMk/>
            <pc:sldMk cId="2409609221" sldId="332"/>
            <ac:spMk id="30" creationId="{5F9C2AE3-84F1-45AD-BF9C-B8C5C92AF0C3}"/>
          </ac:spMkLst>
        </pc:spChg>
        <pc:spChg chg="add del mod">
          <ac:chgData name="Alfred Asterjadhi" userId="39de57b9-85c0-4fd1-aaac-8ca2b6560ad0" providerId="ADAL" clId="{E9045064-67C2-4B1A-BF15-4F22A04C4EC4}" dt="2021-01-11T03:35:49.377" v="632"/>
          <ac:spMkLst>
            <pc:docMk/>
            <pc:sldMk cId="2409609221" sldId="332"/>
            <ac:spMk id="31" creationId="{F9D4BDA4-2364-47C9-BA55-0139F3376AF3}"/>
          </ac:spMkLst>
        </pc:spChg>
      </pc:sldChg>
      <pc:sldMasterChg chg="modSp">
        <pc:chgData name="Alfred Asterjadhi" userId="39de57b9-85c0-4fd1-aaac-8ca2b6560ad0" providerId="ADAL" clId="{E9045064-67C2-4B1A-BF15-4F22A04C4EC4}" dt="2021-01-11T03:07:26.695" v="1" actId="20577"/>
        <pc:sldMasterMkLst>
          <pc:docMk/>
          <pc:sldMasterMk cId="0" sldId="2147483648"/>
        </pc:sldMasterMkLst>
        <pc:spChg chg="mod">
          <ac:chgData name="Alfred Asterjadhi" userId="39de57b9-85c0-4fd1-aaac-8ca2b6560ad0" providerId="ADAL" clId="{E9045064-67C2-4B1A-BF15-4F22A04C4EC4}" dt="2021-01-11T03:07:26.69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23DE950F-BBA6-4A61-83D6-E4B870F135A1}"/>
    <pc:docChg chg="undo custSel modSld modMainMaster">
      <pc:chgData name="Alfred Asterjadhi" userId="39de57b9-85c0-4fd1-aaac-8ca2b6560ad0" providerId="ADAL" clId="{23DE950F-BBA6-4A61-83D6-E4B870F135A1}" dt="2021-09-13T01:52:34.893" v="606" actId="20577"/>
      <pc:docMkLst>
        <pc:docMk/>
      </pc:docMkLst>
      <pc:sldChg chg="modSp mod">
        <pc:chgData name="Alfred Asterjadhi" userId="39de57b9-85c0-4fd1-aaac-8ca2b6560ad0" providerId="ADAL" clId="{23DE950F-BBA6-4A61-83D6-E4B870F135A1}" dt="2021-09-10T00:30:04.406" v="60" actId="20577"/>
        <pc:sldMkLst>
          <pc:docMk/>
          <pc:sldMk cId="0" sldId="256"/>
        </pc:sldMkLst>
        <pc:spChg chg="mod">
          <ac:chgData name="Alfred Asterjadhi" userId="39de57b9-85c0-4fd1-aaac-8ca2b6560ad0" providerId="ADAL" clId="{23DE950F-BBA6-4A61-83D6-E4B870F135A1}" dt="2021-09-10T00:29:15.636" v="36" actId="20577"/>
          <ac:spMkLst>
            <pc:docMk/>
            <pc:sldMk cId="0" sldId="256"/>
            <ac:spMk id="6" creationId="{00000000-0000-0000-0000-000000000000}"/>
          </ac:spMkLst>
        </pc:spChg>
        <pc:spChg chg="mod">
          <ac:chgData name="Alfred Asterjadhi" userId="39de57b9-85c0-4fd1-aaac-8ca2b6560ad0" providerId="ADAL" clId="{23DE950F-BBA6-4A61-83D6-E4B870F135A1}" dt="2021-09-10T00:30:04.406" v="60" actId="20577"/>
          <ac:spMkLst>
            <pc:docMk/>
            <pc:sldMk cId="0" sldId="256"/>
            <ac:spMk id="3074" creationId="{00000000-0000-0000-0000-000000000000}"/>
          </ac:spMkLst>
        </pc:spChg>
      </pc:sldChg>
      <pc:sldChg chg="modSp mod">
        <pc:chgData name="Alfred Asterjadhi" userId="39de57b9-85c0-4fd1-aaac-8ca2b6560ad0" providerId="ADAL" clId="{23DE950F-BBA6-4A61-83D6-E4B870F135A1}" dt="2021-09-10T00:29:20.888" v="37"/>
        <pc:sldMkLst>
          <pc:docMk/>
          <pc:sldMk cId="0" sldId="257"/>
        </pc:sldMkLst>
        <pc:spChg chg="mod">
          <ac:chgData name="Alfred Asterjadhi" userId="39de57b9-85c0-4fd1-aaac-8ca2b6560ad0" providerId="ADAL" clId="{23DE950F-BBA6-4A61-83D6-E4B870F135A1}" dt="2021-09-10T00:29:20.888" v="37"/>
          <ac:spMkLst>
            <pc:docMk/>
            <pc:sldMk cId="0" sldId="257"/>
            <ac:spMk id="7" creationId="{4565958B-DD30-4EE7-AF20-DC550898176B}"/>
          </ac:spMkLst>
        </pc:spChg>
      </pc:sldChg>
      <pc:sldChg chg="modSp mod">
        <pc:chgData name="Alfred Asterjadhi" userId="39de57b9-85c0-4fd1-aaac-8ca2b6560ad0" providerId="ADAL" clId="{23DE950F-BBA6-4A61-83D6-E4B870F135A1}" dt="2021-09-10T00:29:24.664" v="39"/>
        <pc:sldMkLst>
          <pc:docMk/>
          <pc:sldMk cId="3254182675" sldId="258"/>
        </pc:sldMkLst>
        <pc:spChg chg="mod">
          <ac:chgData name="Alfred Asterjadhi" userId="39de57b9-85c0-4fd1-aaac-8ca2b6560ad0" providerId="ADAL" clId="{23DE950F-BBA6-4A61-83D6-E4B870F135A1}" dt="2021-09-10T00:29:24.664" v="39"/>
          <ac:spMkLst>
            <pc:docMk/>
            <pc:sldMk cId="3254182675" sldId="258"/>
            <ac:spMk id="7" creationId="{4F62ADF5-BC8B-4EF4-B4E8-C355611EECFF}"/>
          </ac:spMkLst>
        </pc:spChg>
      </pc:sldChg>
      <pc:sldChg chg="modSp mod">
        <pc:chgData name="Alfred Asterjadhi" userId="39de57b9-85c0-4fd1-aaac-8ca2b6560ad0" providerId="ADAL" clId="{23DE950F-BBA6-4A61-83D6-E4B870F135A1}" dt="2021-09-10T00:29:26.116" v="40"/>
        <pc:sldMkLst>
          <pc:docMk/>
          <pc:sldMk cId="3136880362" sldId="260"/>
        </pc:sldMkLst>
        <pc:spChg chg="mod">
          <ac:chgData name="Alfred Asterjadhi" userId="39de57b9-85c0-4fd1-aaac-8ca2b6560ad0" providerId="ADAL" clId="{23DE950F-BBA6-4A61-83D6-E4B870F135A1}" dt="2021-09-10T00:29:26.116" v="40"/>
          <ac:spMkLst>
            <pc:docMk/>
            <pc:sldMk cId="3136880362" sldId="260"/>
            <ac:spMk id="7" creationId="{733EE7F5-4D25-4915-8021-FD9EE23E2C32}"/>
          </ac:spMkLst>
        </pc:spChg>
      </pc:sldChg>
      <pc:sldChg chg="modSp mod">
        <pc:chgData name="Alfred Asterjadhi" userId="39de57b9-85c0-4fd1-aaac-8ca2b6560ad0" providerId="ADAL" clId="{23DE950F-BBA6-4A61-83D6-E4B870F135A1}" dt="2021-09-10T00:29:29.687" v="42"/>
        <pc:sldMkLst>
          <pc:docMk/>
          <pc:sldMk cId="1676196551" sldId="261"/>
        </pc:sldMkLst>
        <pc:spChg chg="mod">
          <ac:chgData name="Alfred Asterjadhi" userId="39de57b9-85c0-4fd1-aaac-8ca2b6560ad0" providerId="ADAL" clId="{23DE950F-BBA6-4A61-83D6-E4B870F135A1}" dt="2021-09-10T00:29:29.687" v="42"/>
          <ac:spMkLst>
            <pc:docMk/>
            <pc:sldMk cId="1676196551" sldId="261"/>
            <ac:spMk id="7" creationId="{0A0F1EBF-63A8-4C75-8DB7-0D8CD44D0896}"/>
          </ac:spMkLst>
        </pc:spChg>
      </pc:sldChg>
      <pc:sldChg chg="modSp mod">
        <pc:chgData name="Alfred Asterjadhi" userId="39de57b9-85c0-4fd1-aaac-8ca2b6560ad0" providerId="ADAL" clId="{23DE950F-BBA6-4A61-83D6-E4B870F135A1}" dt="2021-09-10T00:29:31.369" v="43"/>
        <pc:sldMkLst>
          <pc:docMk/>
          <pc:sldMk cId="2927177891" sldId="263"/>
        </pc:sldMkLst>
        <pc:spChg chg="mod">
          <ac:chgData name="Alfred Asterjadhi" userId="39de57b9-85c0-4fd1-aaac-8ca2b6560ad0" providerId="ADAL" clId="{23DE950F-BBA6-4A61-83D6-E4B870F135A1}" dt="2021-09-10T00:29:31.369" v="43"/>
          <ac:spMkLst>
            <pc:docMk/>
            <pc:sldMk cId="2927177891" sldId="263"/>
            <ac:spMk id="9" creationId="{4BB4CFD1-21C6-467E-AB6E-3577A473F86D}"/>
          </ac:spMkLst>
        </pc:spChg>
      </pc:sldChg>
      <pc:sldChg chg="modSp mod">
        <pc:chgData name="Alfred Asterjadhi" userId="39de57b9-85c0-4fd1-aaac-8ca2b6560ad0" providerId="ADAL" clId="{23DE950F-BBA6-4A61-83D6-E4B870F135A1}" dt="2021-09-10T00:29:32.773" v="44"/>
        <pc:sldMkLst>
          <pc:docMk/>
          <pc:sldMk cId="4277600907" sldId="264"/>
        </pc:sldMkLst>
        <pc:spChg chg="mod">
          <ac:chgData name="Alfred Asterjadhi" userId="39de57b9-85c0-4fd1-aaac-8ca2b6560ad0" providerId="ADAL" clId="{23DE950F-BBA6-4A61-83D6-E4B870F135A1}" dt="2021-09-10T00:29:32.773" v="44"/>
          <ac:spMkLst>
            <pc:docMk/>
            <pc:sldMk cId="4277600907" sldId="264"/>
            <ac:spMk id="8" creationId="{B2C4C695-AFB3-4956-B721-DB0805BA0685}"/>
          </ac:spMkLst>
        </pc:spChg>
      </pc:sldChg>
      <pc:sldChg chg="modSp mod">
        <pc:chgData name="Alfred Asterjadhi" userId="39de57b9-85c0-4fd1-aaac-8ca2b6560ad0" providerId="ADAL" clId="{23DE950F-BBA6-4A61-83D6-E4B870F135A1}" dt="2021-09-10T00:29:34.242" v="45"/>
        <pc:sldMkLst>
          <pc:docMk/>
          <pc:sldMk cId="2436815634" sldId="265"/>
        </pc:sldMkLst>
        <pc:spChg chg="mod">
          <ac:chgData name="Alfred Asterjadhi" userId="39de57b9-85c0-4fd1-aaac-8ca2b6560ad0" providerId="ADAL" clId="{23DE950F-BBA6-4A61-83D6-E4B870F135A1}" dt="2021-09-10T00:29:34.242" v="45"/>
          <ac:spMkLst>
            <pc:docMk/>
            <pc:sldMk cId="2436815634" sldId="265"/>
            <ac:spMk id="9" creationId="{535943CE-0A57-43F4-9844-46B4091CBC16}"/>
          </ac:spMkLst>
        </pc:spChg>
      </pc:sldChg>
      <pc:sldChg chg="modSp mod">
        <pc:chgData name="Alfred Asterjadhi" userId="39de57b9-85c0-4fd1-aaac-8ca2b6560ad0" providerId="ADAL" clId="{23DE950F-BBA6-4A61-83D6-E4B870F135A1}" dt="2021-09-10T00:29:36.383" v="46"/>
        <pc:sldMkLst>
          <pc:docMk/>
          <pc:sldMk cId="2400177835" sldId="266"/>
        </pc:sldMkLst>
        <pc:spChg chg="mod">
          <ac:chgData name="Alfred Asterjadhi" userId="39de57b9-85c0-4fd1-aaac-8ca2b6560ad0" providerId="ADAL" clId="{23DE950F-BBA6-4A61-83D6-E4B870F135A1}" dt="2021-09-10T00:29:36.383" v="46"/>
          <ac:spMkLst>
            <pc:docMk/>
            <pc:sldMk cId="2400177835" sldId="266"/>
            <ac:spMk id="8" creationId="{C5505616-1CE2-43B4-878B-31634EEB6CA7}"/>
          </ac:spMkLst>
        </pc:spChg>
      </pc:sldChg>
      <pc:sldChg chg="modSp mod">
        <pc:chgData name="Alfred Asterjadhi" userId="39de57b9-85c0-4fd1-aaac-8ca2b6560ad0" providerId="ADAL" clId="{23DE950F-BBA6-4A61-83D6-E4B870F135A1}" dt="2021-09-10T00:31:02.810" v="73" actId="20577"/>
        <pc:sldMkLst>
          <pc:docMk/>
          <pc:sldMk cId="132832093" sldId="267"/>
        </pc:sldMkLst>
        <pc:spChg chg="mod">
          <ac:chgData name="Alfred Asterjadhi" userId="39de57b9-85c0-4fd1-aaac-8ca2b6560ad0" providerId="ADAL" clId="{23DE950F-BBA6-4A61-83D6-E4B870F135A1}" dt="2021-09-10T00:31:02.810" v="73" actId="20577"/>
          <ac:spMkLst>
            <pc:docMk/>
            <pc:sldMk cId="132832093" sldId="267"/>
            <ac:spMk id="3" creationId="{00000000-0000-0000-0000-000000000000}"/>
          </ac:spMkLst>
        </pc:spChg>
        <pc:spChg chg="mod">
          <ac:chgData name="Alfred Asterjadhi" userId="39de57b9-85c0-4fd1-aaac-8ca2b6560ad0" providerId="ADAL" clId="{23DE950F-BBA6-4A61-83D6-E4B870F135A1}" dt="2021-09-10T00:29:44.351" v="51"/>
          <ac:spMkLst>
            <pc:docMk/>
            <pc:sldMk cId="132832093" sldId="267"/>
            <ac:spMk id="7" creationId="{C00CAC69-BF6D-4936-9CE0-D96F88ACD748}"/>
          </ac:spMkLst>
        </pc:spChg>
      </pc:sldChg>
      <pc:sldChg chg="modSp mod">
        <pc:chgData name="Alfred Asterjadhi" userId="39de57b9-85c0-4fd1-aaac-8ca2b6560ad0" providerId="ADAL" clId="{23DE950F-BBA6-4A61-83D6-E4B870F135A1}" dt="2021-09-10T00:29:37.998" v="47"/>
        <pc:sldMkLst>
          <pc:docMk/>
          <pc:sldMk cId="3387863760" sldId="270"/>
        </pc:sldMkLst>
        <pc:spChg chg="mod">
          <ac:chgData name="Alfred Asterjadhi" userId="39de57b9-85c0-4fd1-aaac-8ca2b6560ad0" providerId="ADAL" clId="{23DE950F-BBA6-4A61-83D6-E4B870F135A1}" dt="2021-09-10T00:29:37.998" v="47"/>
          <ac:spMkLst>
            <pc:docMk/>
            <pc:sldMk cId="3387863760" sldId="270"/>
            <ac:spMk id="8" creationId="{B1C9D975-9B89-429E-A2AD-175C2CE0D83A}"/>
          </ac:spMkLst>
        </pc:spChg>
      </pc:sldChg>
      <pc:sldChg chg="modSp mod">
        <pc:chgData name="Alfred Asterjadhi" userId="39de57b9-85c0-4fd1-aaac-8ca2b6560ad0" providerId="ADAL" clId="{23DE950F-BBA6-4A61-83D6-E4B870F135A1}" dt="2021-09-10T00:29:45.782" v="52"/>
        <pc:sldMkLst>
          <pc:docMk/>
          <pc:sldMk cId="2243228416" sldId="299"/>
        </pc:sldMkLst>
        <pc:spChg chg="mod">
          <ac:chgData name="Alfred Asterjadhi" userId="39de57b9-85c0-4fd1-aaac-8ca2b6560ad0" providerId="ADAL" clId="{23DE950F-BBA6-4A61-83D6-E4B870F135A1}" dt="2021-09-10T00:29:45.782" v="52"/>
          <ac:spMkLst>
            <pc:docMk/>
            <pc:sldMk cId="2243228416" sldId="299"/>
            <ac:spMk id="8" creationId="{ADA0A8BA-AA59-4AB6-9BD0-89E3B2E275F5}"/>
          </ac:spMkLst>
        </pc:spChg>
      </pc:sldChg>
      <pc:sldChg chg="modSp mod">
        <pc:chgData name="Alfred Asterjadhi" userId="39de57b9-85c0-4fd1-aaac-8ca2b6560ad0" providerId="ADAL" clId="{23DE950F-BBA6-4A61-83D6-E4B870F135A1}" dt="2021-09-10T00:29:56.795" v="59"/>
        <pc:sldMkLst>
          <pc:docMk/>
          <pc:sldMk cId="1677969607" sldId="323"/>
        </pc:sldMkLst>
        <pc:spChg chg="mod">
          <ac:chgData name="Alfred Asterjadhi" userId="39de57b9-85c0-4fd1-aaac-8ca2b6560ad0" providerId="ADAL" clId="{23DE950F-BBA6-4A61-83D6-E4B870F135A1}" dt="2021-09-10T00:29:56.795" v="59"/>
          <ac:spMkLst>
            <pc:docMk/>
            <pc:sldMk cId="1677969607" sldId="323"/>
            <ac:spMk id="7" creationId="{247ADCDE-7164-400D-8B27-4BAED4FE7810}"/>
          </ac:spMkLst>
        </pc:spChg>
      </pc:sldChg>
      <pc:sldChg chg="modSp mod">
        <pc:chgData name="Alfred Asterjadhi" userId="39de57b9-85c0-4fd1-aaac-8ca2b6560ad0" providerId="ADAL" clId="{23DE950F-BBA6-4A61-83D6-E4B870F135A1}" dt="2021-09-10T00:29:27.777" v="41"/>
        <pc:sldMkLst>
          <pc:docMk/>
          <pc:sldMk cId="1908471061" sldId="328"/>
        </pc:sldMkLst>
        <pc:spChg chg="mod">
          <ac:chgData name="Alfred Asterjadhi" userId="39de57b9-85c0-4fd1-aaac-8ca2b6560ad0" providerId="ADAL" clId="{23DE950F-BBA6-4A61-83D6-E4B870F135A1}" dt="2021-09-10T00:29:27.777" v="41"/>
          <ac:spMkLst>
            <pc:docMk/>
            <pc:sldMk cId="1908471061" sldId="328"/>
            <ac:spMk id="6" creationId="{FCA6EDD1-4720-45B9-8B18-08C7AF47C492}"/>
          </ac:spMkLst>
        </pc:spChg>
      </pc:sldChg>
      <pc:sldChg chg="modSp mod">
        <pc:chgData name="Alfred Asterjadhi" userId="39de57b9-85c0-4fd1-aaac-8ca2b6560ad0" providerId="ADAL" clId="{23DE950F-BBA6-4A61-83D6-E4B870F135A1}" dt="2021-09-10T00:29:39.654" v="48"/>
        <pc:sldMkLst>
          <pc:docMk/>
          <pc:sldMk cId="15571502" sldId="330"/>
        </pc:sldMkLst>
        <pc:spChg chg="mod">
          <ac:chgData name="Alfred Asterjadhi" userId="39de57b9-85c0-4fd1-aaac-8ca2b6560ad0" providerId="ADAL" clId="{23DE950F-BBA6-4A61-83D6-E4B870F135A1}" dt="2021-09-10T00:29:39.654" v="48"/>
          <ac:spMkLst>
            <pc:docMk/>
            <pc:sldMk cId="15571502" sldId="330"/>
            <ac:spMk id="6" creationId="{5C48BDE3-7807-417F-A4F1-5356D38590CA}"/>
          </ac:spMkLst>
        </pc:spChg>
      </pc:sldChg>
      <pc:sldChg chg="modSp mod">
        <pc:chgData name="Alfred Asterjadhi" userId="39de57b9-85c0-4fd1-aaac-8ca2b6560ad0" providerId="ADAL" clId="{23DE950F-BBA6-4A61-83D6-E4B870F135A1}" dt="2021-09-10T00:29:41.270" v="49"/>
        <pc:sldMkLst>
          <pc:docMk/>
          <pc:sldMk cId="3200711991" sldId="331"/>
        </pc:sldMkLst>
        <pc:spChg chg="mod">
          <ac:chgData name="Alfred Asterjadhi" userId="39de57b9-85c0-4fd1-aaac-8ca2b6560ad0" providerId="ADAL" clId="{23DE950F-BBA6-4A61-83D6-E4B870F135A1}" dt="2021-09-10T00:29:41.270" v="49"/>
          <ac:spMkLst>
            <pc:docMk/>
            <pc:sldMk cId="3200711991" sldId="331"/>
            <ac:spMk id="6" creationId="{C3BF5992-FFFD-4B64-900D-0590BA3C03CE}"/>
          </ac:spMkLst>
        </pc:spChg>
      </pc:sldChg>
      <pc:sldChg chg="modSp mod">
        <pc:chgData name="Alfred Asterjadhi" userId="39de57b9-85c0-4fd1-aaac-8ca2b6560ad0" providerId="ADAL" clId="{23DE950F-BBA6-4A61-83D6-E4B870F135A1}" dt="2021-09-10T00:29:42.786" v="50"/>
        <pc:sldMkLst>
          <pc:docMk/>
          <pc:sldMk cId="2409609221" sldId="332"/>
        </pc:sldMkLst>
        <pc:spChg chg="mod">
          <ac:chgData name="Alfred Asterjadhi" userId="39de57b9-85c0-4fd1-aaac-8ca2b6560ad0" providerId="ADAL" clId="{23DE950F-BBA6-4A61-83D6-E4B870F135A1}" dt="2021-09-10T00:29:42.786" v="50"/>
          <ac:spMkLst>
            <pc:docMk/>
            <pc:sldMk cId="2409609221" sldId="332"/>
            <ac:spMk id="6" creationId="{2B4D6F20-084B-4EE9-AD6D-290838010348}"/>
          </ac:spMkLst>
        </pc:spChg>
      </pc:sldChg>
      <pc:sldChg chg="modSp mod">
        <pc:chgData name="Alfred Asterjadhi" userId="39de57b9-85c0-4fd1-aaac-8ca2b6560ad0" providerId="ADAL" clId="{23DE950F-BBA6-4A61-83D6-E4B870F135A1}" dt="2021-09-10T00:30:16.337" v="69" actId="20577"/>
        <pc:sldMkLst>
          <pc:docMk/>
          <pc:sldMk cId="3843208451" sldId="333"/>
        </pc:sldMkLst>
        <pc:spChg chg="mod">
          <ac:chgData name="Alfred Asterjadhi" userId="39de57b9-85c0-4fd1-aaac-8ca2b6560ad0" providerId="ADAL" clId="{23DE950F-BBA6-4A61-83D6-E4B870F135A1}" dt="2021-09-10T00:30:16.337" v="69" actId="20577"/>
          <ac:spMkLst>
            <pc:docMk/>
            <pc:sldMk cId="3843208451" sldId="333"/>
            <ac:spMk id="2" creationId="{1790C6A9-20C4-440F-BC51-97DC4C9B7E71}"/>
          </ac:spMkLst>
        </pc:spChg>
        <pc:spChg chg="mod">
          <ac:chgData name="Alfred Asterjadhi" userId="39de57b9-85c0-4fd1-aaac-8ca2b6560ad0" providerId="ADAL" clId="{23DE950F-BBA6-4A61-83D6-E4B870F135A1}" dt="2021-09-10T00:29:23.047" v="38"/>
          <ac:spMkLst>
            <pc:docMk/>
            <pc:sldMk cId="3843208451" sldId="333"/>
            <ac:spMk id="6" creationId="{A8221584-6364-48AC-B1C3-833137C81726}"/>
          </ac:spMkLst>
        </pc:spChg>
      </pc:sldChg>
      <pc:sldChg chg="addSp delSp modSp mod">
        <pc:chgData name="Alfred Asterjadhi" userId="39de57b9-85c0-4fd1-aaac-8ca2b6560ad0" providerId="ADAL" clId="{23DE950F-BBA6-4A61-83D6-E4B870F135A1}" dt="2021-09-10T00:52:04.139" v="310" actId="20577"/>
        <pc:sldMkLst>
          <pc:docMk/>
          <pc:sldMk cId="1706072776" sldId="334"/>
        </pc:sldMkLst>
        <pc:spChg chg="mod">
          <ac:chgData name="Alfred Asterjadhi" userId="39de57b9-85c0-4fd1-aaac-8ca2b6560ad0" providerId="ADAL" clId="{23DE950F-BBA6-4A61-83D6-E4B870F135A1}" dt="2021-09-10T00:51:42.736" v="307" actId="13926"/>
          <ac:spMkLst>
            <pc:docMk/>
            <pc:sldMk cId="1706072776" sldId="334"/>
            <ac:spMk id="2" creationId="{B6840888-B1D3-4EE4-984D-AE2D4FD8C6BF}"/>
          </ac:spMkLst>
        </pc:spChg>
        <pc:spChg chg="mod">
          <ac:chgData name="Alfred Asterjadhi" userId="39de57b9-85c0-4fd1-aaac-8ca2b6560ad0" providerId="ADAL" clId="{23DE950F-BBA6-4A61-83D6-E4B870F135A1}" dt="2021-09-10T00:52:04.139" v="310" actId="20577"/>
          <ac:spMkLst>
            <pc:docMk/>
            <pc:sldMk cId="1706072776" sldId="334"/>
            <ac:spMk id="3" creationId="{977FA593-1C2D-4B4C-B4B8-9841BC70A2D7}"/>
          </ac:spMkLst>
        </pc:spChg>
        <pc:spChg chg="mod">
          <ac:chgData name="Alfred Asterjadhi" userId="39de57b9-85c0-4fd1-aaac-8ca2b6560ad0" providerId="ADAL" clId="{23DE950F-BBA6-4A61-83D6-E4B870F135A1}" dt="2021-09-10T00:29:47.463" v="53"/>
          <ac:spMkLst>
            <pc:docMk/>
            <pc:sldMk cId="1706072776" sldId="334"/>
            <ac:spMk id="6" creationId="{BB0A0FD2-1910-45A5-B2D0-6B427FDC767A}"/>
          </ac:spMkLst>
        </pc:spChg>
        <pc:graphicFrameChg chg="add del mod">
          <ac:chgData name="Alfred Asterjadhi" userId="39de57b9-85c0-4fd1-aaac-8ca2b6560ad0" providerId="ADAL" clId="{23DE950F-BBA6-4A61-83D6-E4B870F135A1}" dt="2021-09-10T00:38:33.130" v="120"/>
          <ac:graphicFrameMkLst>
            <pc:docMk/>
            <pc:sldMk cId="1706072776" sldId="334"/>
            <ac:graphicFrameMk id="7" creationId="{49CEBFD1-999D-4E41-B905-378012D013BF}"/>
          </ac:graphicFrameMkLst>
        </pc:graphicFrameChg>
        <pc:graphicFrameChg chg="add del mod">
          <ac:chgData name="Alfred Asterjadhi" userId="39de57b9-85c0-4fd1-aaac-8ca2b6560ad0" providerId="ADAL" clId="{23DE950F-BBA6-4A61-83D6-E4B870F135A1}" dt="2021-09-10T00:45:04.465" v="122"/>
          <ac:graphicFrameMkLst>
            <pc:docMk/>
            <pc:sldMk cId="1706072776" sldId="334"/>
            <ac:graphicFrameMk id="8" creationId="{A7015F96-E0BC-40BA-87E1-939CC99119BA}"/>
          </ac:graphicFrameMkLst>
        </pc:graphicFrameChg>
      </pc:sldChg>
      <pc:sldChg chg="addSp delSp modSp mod">
        <pc:chgData name="Alfred Asterjadhi" userId="39de57b9-85c0-4fd1-aaac-8ca2b6560ad0" providerId="ADAL" clId="{23DE950F-BBA6-4A61-83D6-E4B870F135A1}" dt="2021-09-13T01:50:54.947" v="604" actId="20577"/>
        <pc:sldMkLst>
          <pc:docMk/>
          <pc:sldMk cId="2327388640" sldId="335"/>
        </pc:sldMkLst>
        <pc:spChg chg="mod">
          <ac:chgData name="Alfred Asterjadhi" userId="39de57b9-85c0-4fd1-aaac-8ca2b6560ad0" providerId="ADAL" clId="{23DE950F-BBA6-4A61-83D6-E4B870F135A1}" dt="2021-09-10T00:51:45.576" v="308" actId="13926"/>
          <ac:spMkLst>
            <pc:docMk/>
            <pc:sldMk cId="2327388640" sldId="335"/>
            <ac:spMk id="2" creationId="{4B5F0D0E-8BB7-48AB-9160-728B8B3399A2}"/>
          </ac:spMkLst>
        </pc:spChg>
        <pc:spChg chg="mod">
          <ac:chgData name="Alfred Asterjadhi" userId="39de57b9-85c0-4fd1-aaac-8ca2b6560ad0" providerId="ADAL" clId="{23DE950F-BBA6-4A61-83D6-E4B870F135A1}" dt="2021-09-13T01:50:54.947" v="604" actId="20577"/>
          <ac:spMkLst>
            <pc:docMk/>
            <pc:sldMk cId="2327388640" sldId="335"/>
            <ac:spMk id="3" creationId="{DFB0BA47-D7B6-4F95-932E-A7AA615BC440}"/>
          </ac:spMkLst>
        </pc:spChg>
        <pc:spChg chg="mod">
          <ac:chgData name="Alfred Asterjadhi" userId="39de57b9-85c0-4fd1-aaac-8ca2b6560ad0" providerId="ADAL" clId="{23DE950F-BBA6-4A61-83D6-E4B870F135A1}" dt="2021-09-10T00:29:48.939" v="54"/>
          <ac:spMkLst>
            <pc:docMk/>
            <pc:sldMk cId="2327388640" sldId="335"/>
            <ac:spMk id="6" creationId="{974B2026-97FB-40D2-8F22-7E6D319B4EA2}"/>
          </ac:spMkLst>
        </pc:spChg>
        <pc:graphicFrameChg chg="add del mod">
          <ac:chgData name="Alfred Asterjadhi" userId="39de57b9-85c0-4fd1-aaac-8ca2b6560ad0" providerId="ADAL" clId="{23DE950F-BBA6-4A61-83D6-E4B870F135A1}" dt="2021-09-13T01:46:08.413" v="432"/>
          <ac:graphicFrameMkLst>
            <pc:docMk/>
            <pc:sldMk cId="2327388640" sldId="335"/>
            <ac:graphicFrameMk id="7" creationId="{31789D72-8CAD-4212-B6AC-7583B8CB27A0}"/>
          </ac:graphicFrameMkLst>
        </pc:graphicFrameChg>
        <pc:graphicFrameChg chg="add del mod">
          <ac:chgData name="Alfred Asterjadhi" userId="39de57b9-85c0-4fd1-aaac-8ca2b6560ad0" providerId="ADAL" clId="{23DE950F-BBA6-4A61-83D6-E4B870F135A1}" dt="2021-09-10T00:46:41.673" v="157"/>
          <ac:graphicFrameMkLst>
            <pc:docMk/>
            <pc:sldMk cId="2327388640" sldId="335"/>
            <ac:graphicFrameMk id="7" creationId="{896C05F8-34CF-45FE-91F6-78AA73D3C8F9}"/>
          </ac:graphicFrameMkLst>
        </pc:graphicFrameChg>
      </pc:sldChg>
      <pc:sldChg chg="modSp mod">
        <pc:chgData name="Alfred Asterjadhi" userId="39de57b9-85c0-4fd1-aaac-8ca2b6560ad0" providerId="ADAL" clId="{23DE950F-BBA6-4A61-83D6-E4B870F135A1}" dt="2021-09-10T15:41:46.425" v="427" actId="20577"/>
        <pc:sldMkLst>
          <pc:docMk/>
          <pc:sldMk cId="3857707522" sldId="336"/>
        </pc:sldMkLst>
        <pc:spChg chg="mod">
          <ac:chgData name="Alfred Asterjadhi" userId="39de57b9-85c0-4fd1-aaac-8ca2b6560ad0" providerId="ADAL" clId="{23DE950F-BBA6-4A61-83D6-E4B870F135A1}" dt="2021-09-10T00:51:48.217" v="309" actId="13926"/>
          <ac:spMkLst>
            <pc:docMk/>
            <pc:sldMk cId="3857707522" sldId="336"/>
            <ac:spMk id="2" creationId="{BB257C45-33B6-4575-BFD1-635C7A68B736}"/>
          </ac:spMkLst>
        </pc:spChg>
        <pc:spChg chg="mod">
          <ac:chgData name="Alfred Asterjadhi" userId="39de57b9-85c0-4fd1-aaac-8ca2b6560ad0" providerId="ADAL" clId="{23DE950F-BBA6-4A61-83D6-E4B870F135A1}" dt="2021-09-10T15:41:46.425" v="427" actId="20577"/>
          <ac:spMkLst>
            <pc:docMk/>
            <pc:sldMk cId="3857707522" sldId="336"/>
            <ac:spMk id="3" creationId="{5F2B61AD-90EC-4D19-B28B-7FC2B47F9A7B}"/>
          </ac:spMkLst>
        </pc:spChg>
        <pc:spChg chg="mod">
          <ac:chgData name="Alfred Asterjadhi" userId="39de57b9-85c0-4fd1-aaac-8ca2b6560ad0" providerId="ADAL" clId="{23DE950F-BBA6-4A61-83D6-E4B870F135A1}" dt="2021-09-10T00:29:50.713" v="55"/>
          <ac:spMkLst>
            <pc:docMk/>
            <pc:sldMk cId="3857707522" sldId="336"/>
            <ac:spMk id="6" creationId="{0578AA0F-EF76-4484-BEF1-47CEFC7F587B}"/>
          </ac:spMkLst>
        </pc:spChg>
      </pc:sldChg>
      <pc:sldChg chg="modSp mod">
        <pc:chgData name="Alfred Asterjadhi" userId="39de57b9-85c0-4fd1-aaac-8ca2b6560ad0" providerId="ADAL" clId="{23DE950F-BBA6-4A61-83D6-E4B870F135A1}" dt="2021-09-10T15:42:18.814" v="428" actId="403"/>
        <pc:sldMkLst>
          <pc:docMk/>
          <pc:sldMk cId="758807830" sldId="337"/>
        </pc:sldMkLst>
        <pc:spChg chg="mod">
          <ac:chgData name="Alfred Asterjadhi" userId="39de57b9-85c0-4fd1-aaac-8ca2b6560ad0" providerId="ADAL" clId="{23DE950F-BBA6-4A61-83D6-E4B870F135A1}" dt="2021-09-10T15:42:18.814" v="428" actId="403"/>
          <ac:spMkLst>
            <pc:docMk/>
            <pc:sldMk cId="758807830" sldId="337"/>
            <ac:spMk id="3" creationId="{3E688F76-5448-4A89-90E8-057B393044A9}"/>
          </ac:spMkLst>
        </pc:spChg>
        <pc:spChg chg="mod">
          <ac:chgData name="Alfred Asterjadhi" userId="39de57b9-85c0-4fd1-aaac-8ca2b6560ad0" providerId="ADAL" clId="{23DE950F-BBA6-4A61-83D6-E4B870F135A1}" dt="2021-09-10T00:29:52.171" v="56"/>
          <ac:spMkLst>
            <pc:docMk/>
            <pc:sldMk cId="758807830" sldId="337"/>
            <ac:spMk id="6" creationId="{471B65DA-AE88-410F-854B-3CBD958262D8}"/>
          </ac:spMkLst>
        </pc:spChg>
      </pc:sldChg>
      <pc:sldChg chg="modSp mod">
        <pc:chgData name="Alfred Asterjadhi" userId="39de57b9-85c0-4fd1-aaac-8ca2b6560ad0" providerId="ADAL" clId="{23DE950F-BBA6-4A61-83D6-E4B870F135A1}" dt="2021-09-10T15:42:24.743" v="429" actId="403"/>
        <pc:sldMkLst>
          <pc:docMk/>
          <pc:sldMk cId="1452931425" sldId="338"/>
        </pc:sldMkLst>
        <pc:spChg chg="mod">
          <ac:chgData name="Alfred Asterjadhi" userId="39de57b9-85c0-4fd1-aaac-8ca2b6560ad0" providerId="ADAL" clId="{23DE950F-BBA6-4A61-83D6-E4B870F135A1}" dt="2021-09-10T15:42:24.743" v="429" actId="403"/>
          <ac:spMkLst>
            <pc:docMk/>
            <pc:sldMk cId="1452931425" sldId="338"/>
            <ac:spMk id="3" creationId="{7A07C496-B89B-4C4A-AB05-4B77C714DCC4}"/>
          </ac:spMkLst>
        </pc:spChg>
        <pc:spChg chg="mod">
          <ac:chgData name="Alfred Asterjadhi" userId="39de57b9-85c0-4fd1-aaac-8ca2b6560ad0" providerId="ADAL" clId="{23DE950F-BBA6-4A61-83D6-E4B870F135A1}" dt="2021-09-10T00:29:53.785" v="57"/>
          <ac:spMkLst>
            <pc:docMk/>
            <pc:sldMk cId="1452931425" sldId="338"/>
            <ac:spMk id="6" creationId="{53BB018E-064B-46D0-BAAC-1FB2DA8D8C3F}"/>
          </ac:spMkLst>
        </pc:spChg>
      </pc:sldChg>
      <pc:sldChg chg="modSp mod">
        <pc:chgData name="Alfred Asterjadhi" userId="39de57b9-85c0-4fd1-aaac-8ca2b6560ad0" providerId="ADAL" clId="{23DE950F-BBA6-4A61-83D6-E4B870F135A1}" dt="2021-09-10T15:28:46.531" v="318" actId="6549"/>
        <pc:sldMkLst>
          <pc:docMk/>
          <pc:sldMk cId="834949071" sldId="339"/>
        </pc:sldMkLst>
        <pc:spChg chg="mod">
          <ac:chgData name="Alfred Asterjadhi" userId="39de57b9-85c0-4fd1-aaac-8ca2b6560ad0" providerId="ADAL" clId="{23DE950F-BBA6-4A61-83D6-E4B870F135A1}" dt="2021-09-10T15:28:46.531" v="318" actId="6549"/>
          <ac:spMkLst>
            <pc:docMk/>
            <pc:sldMk cId="834949071" sldId="339"/>
            <ac:spMk id="3" creationId="{29C5F753-2E2D-47AF-B06F-D5B90B98D693}"/>
          </ac:spMkLst>
        </pc:spChg>
        <pc:spChg chg="mod">
          <ac:chgData name="Alfred Asterjadhi" userId="39de57b9-85c0-4fd1-aaac-8ca2b6560ad0" providerId="ADAL" clId="{23DE950F-BBA6-4A61-83D6-E4B870F135A1}" dt="2021-09-10T00:29:55.299" v="58"/>
          <ac:spMkLst>
            <pc:docMk/>
            <pc:sldMk cId="834949071" sldId="339"/>
            <ac:spMk id="6" creationId="{8FD0B65C-C275-4A18-B771-5515E59F5057}"/>
          </ac:spMkLst>
        </pc:spChg>
      </pc:sldChg>
      <pc:sldMasterChg chg="modSp mod modSldLayout">
        <pc:chgData name="Alfred Asterjadhi" userId="39de57b9-85c0-4fd1-aaac-8ca2b6560ad0" providerId="ADAL" clId="{23DE950F-BBA6-4A61-83D6-E4B870F135A1}" dt="2021-09-13T01:52:34.893" v="606" actId="20577"/>
        <pc:sldMasterMkLst>
          <pc:docMk/>
          <pc:sldMasterMk cId="0" sldId="2147483648"/>
        </pc:sldMasterMkLst>
        <pc:spChg chg="mod">
          <ac:chgData name="Alfred Asterjadhi" userId="39de57b9-85c0-4fd1-aaac-8ca2b6560ad0" providerId="ADAL" clId="{23DE950F-BBA6-4A61-83D6-E4B870F135A1}" dt="2021-09-13T01:52:34.893" v="606" actId="20577"/>
          <ac:spMkLst>
            <pc:docMk/>
            <pc:sldMasterMk cId="0" sldId="2147483648"/>
            <ac:spMk id="10" creationId="{00000000-0000-0000-0000-000000000000}"/>
          </ac:spMkLst>
        </pc:spChg>
        <pc:spChg chg="mod">
          <ac:chgData name="Alfred Asterjadhi" userId="39de57b9-85c0-4fd1-aaac-8ca2b6560ad0" providerId="ADAL" clId="{23DE950F-BBA6-4A61-83D6-E4B870F135A1}" dt="2021-09-10T00:28:55.162" v="12" actId="1076"/>
          <ac:spMkLst>
            <pc:docMk/>
            <pc:sldMasterMk cId="0" sldId="2147483648"/>
            <ac:spMk id="1027" creationId="{00000000-0000-0000-0000-000000000000}"/>
          </ac:spMkLst>
        </pc:spChg>
        <pc:sldLayoutChg chg="modSp mod">
          <pc:chgData name="Alfred Asterjadhi" userId="39de57b9-85c0-4fd1-aaac-8ca2b6560ad0" providerId="ADAL" clId="{23DE950F-BBA6-4A61-83D6-E4B870F135A1}" dt="2021-09-10T00:28:58.098" v="13"/>
          <pc:sldLayoutMkLst>
            <pc:docMk/>
            <pc:sldMasterMk cId="0" sldId="2147483648"/>
            <pc:sldLayoutMk cId="0" sldId="2147483649"/>
          </pc:sldLayoutMkLst>
          <pc:spChg chg="mod">
            <ac:chgData name="Alfred Asterjadhi" userId="39de57b9-85c0-4fd1-aaac-8ca2b6560ad0" providerId="ADAL" clId="{23DE950F-BBA6-4A61-83D6-E4B870F135A1}" dt="2021-09-10T00:28:58.098" v="13"/>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23DE950F-BBA6-4A61-83D6-E4B870F135A1}" dt="2021-09-10T00:28:59.315" v="14"/>
          <pc:sldLayoutMkLst>
            <pc:docMk/>
            <pc:sldMasterMk cId="0" sldId="2147483648"/>
            <pc:sldLayoutMk cId="0" sldId="2147483650"/>
          </pc:sldLayoutMkLst>
          <pc:spChg chg="mod">
            <ac:chgData name="Alfred Asterjadhi" userId="39de57b9-85c0-4fd1-aaac-8ca2b6560ad0" providerId="ADAL" clId="{23DE950F-BBA6-4A61-83D6-E4B870F135A1}" dt="2021-09-10T00:28:59.315" v="14"/>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23DE950F-BBA6-4A61-83D6-E4B870F135A1}" dt="2021-09-10T00:29:00.508" v="15"/>
          <pc:sldLayoutMkLst>
            <pc:docMk/>
            <pc:sldMasterMk cId="0" sldId="2147483648"/>
            <pc:sldLayoutMk cId="0" sldId="2147483651"/>
          </pc:sldLayoutMkLst>
          <pc:spChg chg="mod">
            <ac:chgData name="Alfred Asterjadhi" userId="39de57b9-85c0-4fd1-aaac-8ca2b6560ad0" providerId="ADAL" clId="{23DE950F-BBA6-4A61-83D6-E4B870F135A1}" dt="2021-09-10T00:29:00.508" v="15"/>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23DE950F-BBA6-4A61-83D6-E4B870F135A1}" dt="2021-09-10T00:29:01.744" v="16"/>
          <pc:sldLayoutMkLst>
            <pc:docMk/>
            <pc:sldMasterMk cId="0" sldId="2147483648"/>
            <pc:sldLayoutMk cId="0" sldId="2147483652"/>
          </pc:sldLayoutMkLst>
          <pc:spChg chg="mod">
            <ac:chgData name="Alfred Asterjadhi" userId="39de57b9-85c0-4fd1-aaac-8ca2b6560ad0" providerId="ADAL" clId="{23DE950F-BBA6-4A61-83D6-E4B870F135A1}" dt="2021-09-10T00:29:01.744" v="16"/>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23DE950F-BBA6-4A61-83D6-E4B870F135A1}" dt="2021-09-10T00:29:02.871" v="17"/>
          <pc:sldLayoutMkLst>
            <pc:docMk/>
            <pc:sldMasterMk cId="0" sldId="2147483648"/>
            <pc:sldLayoutMk cId="0" sldId="2147483654"/>
          </pc:sldLayoutMkLst>
          <pc:spChg chg="mod">
            <ac:chgData name="Alfred Asterjadhi" userId="39de57b9-85c0-4fd1-aaac-8ca2b6560ad0" providerId="ADAL" clId="{23DE950F-BBA6-4A61-83D6-E4B870F135A1}" dt="2021-09-10T00:29:02.871" v="17"/>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23DE950F-BBA6-4A61-83D6-E4B870F135A1}" dt="2021-09-10T00:29:04.381" v="18"/>
          <pc:sldLayoutMkLst>
            <pc:docMk/>
            <pc:sldMasterMk cId="0" sldId="2147483648"/>
            <pc:sldLayoutMk cId="0" sldId="2147483655"/>
          </pc:sldLayoutMkLst>
          <pc:spChg chg="mod">
            <ac:chgData name="Alfred Asterjadhi" userId="39de57b9-85c0-4fd1-aaac-8ca2b6560ad0" providerId="ADAL" clId="{23DE950F-BBA6-4A61-83D6-E4B870F135A1}" dt="2021-09-10T00:29:04.381" v="18"/>
            <ac:spMkLst>
              <pc:docMk/>
              <pc:sldMasterMk cId="0" sldId="2147483648"/>
              <pc:sldLayoutMk cId="0" sldId="2147483655"/>
              <ac:spMk id="2" creationId="{00000000-0000-0000-0000-000000000000}"/>
            </ac:spMkLst>
          </pc:spChg>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9/15/2021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September 2021</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September 2021</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September 2021</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September 2021</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September 2021</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2021</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802.11-21/1319r6</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2" Type="http://schemas.openxmlformats.org/officeDocument/2006/relationships/hyperlink" Target="https://mentor.ieee.org/802.11/documents?is_dcn=1478&amp;is_group=00be&amp;is_year=2021"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8" Type="http://schemas.openxmlformats.org/officeDocument/2006/relationships/hyperlink" Target="https://mentor.ieee.org/802.11/dcn/21/11-21-1266-00-00be-cc36-cr-for-coding.docx" TargetMode="External"/><Relationship Id="rId3" Type="http://schemas.openxmlformats.org/officeDocument/2006/relationships/hyperlink" Target="https://mentor.ieee.org/802.11/dcn/21/11-21-1217-00-00be-cc36-cr-on-eht-phy-introduction-part-3.docx" TargetMode="External"/><Relationship Id="rId7" Type="http://schemas.openxmlformats.org/officeDocument/2006/relationships/hyperlink" Target="https://mentor.ieee.org/802.11/dcn/21/11-21-1265-00-00be-cc36-cr-for-mathematical-description-of-signals.docx" TargetMode="External"/><Relationship Id="rId2" Type="http://schemas.openxmlformats.org/officeDocument/2006/relationships/hyperlink" Target="https://mentor.ieee.org/802.11/dcn/21/11-21-1213-01-00be-d1-0-cr-for-section-36-3-19-4.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269-00-00be-cr-on-36-3-12-8-3-part3.doc" TargetMode="External"/><Relationship Id="rId11" Type="http://schemas.openxmlformats.org/officeDocument/2006/relationships/hyperlink" Target="https://mentor.ieee.org/802.11/dcn/21/11-21-1302-01-00be-cc36-cr-for-ru-allocation-and-l-length-in-txvector-and-rxvector.docx" TargetMode="External"/><Relationship Id="rId5" Type="http://schemas.openxmlformats.org/officeDocument/2006/relationships/hyperlink" Target="https://mentor.ieee.org/802.11/dcn/21/11-21-1268-00-00be-cr-on-36-3-12-8-3-part2.doc" TargetMode="External"/><Relationship Id="rId10" Type="http://schemas.openxmlformats.org/officeDocument/2006/relationships/hyperlink" Target="https://mentor.ieee.org/802.11/dcn/21/11-21-1229-00-00be-cr-phy-txblocks.docx" TargetMode="External"/><Relationship Id="rId4" Type="http://schemas.openxmlformats.org/officeDocument/2006/relationships/hyperlink" Target="https://mentor.ieee.org/802.11/dcn/21/11-21-1232-00-00be-cc36-cr-for-cid-6940.docx" TargetMode="External"/><Relationship Id="rId9" Type="http://schemas.openxmlformats.org/officeDocument/2006/relationships/hyperlink" Target="https://mentor.ieee.org/802.11/dcn/21/11-21-1267-00-00be-cc36-cr-for-packet-extension.docx" TargetMode="External"/></Relationships>
</file>

<file path=ppt/slides/_rels/slide19.xml.rels><?xml version="1.0" encoding="UTF-8" standalone="yes"?>
<Relationships xmlns="http://schemas.openxmlformats.org/package/2006/relationships"><Relationship Id="rId8" Type="http://schemas.openxmlformats.org/officeDocument/2006/relationships/hyperlink" Target="https://mentor.ieee.org/802.11/dcn/21/11-21-1329-00-00be-cc36-error-recovery-of-nstr-mld.docx" TargetMode="External"/><Relationship Id="rId3" Type="http://schemas.openxmlformats.org/officeDocument/2006/relationships/hyperlink" Target="https://mentor.ieee.org/802.11/dcn/21/11-21-1264-02-00be-cc36-resolution-for-miscellaneous-cids-in-clause-9.docx" TargetMode="External"/><Relationship Id="rId7" Type="http://schemas.openxmlformats.org/officeDocument/2006/relationships/hyperlink" Target="https://mentor.ieee.org/802.11/dcn/21/11-21-1261-01-00be-cc36-cr-for-5378.docx" TargetMode="External"/><Relationship Id="rId2" Type="http://schemas.openxmlformats.org/officeDocument/2006/relationships/hyperlink" Target="https://mentor.ieee.org/802.11/dcn/21/11-21-1285-01-00be-cc36-security-comment-resolutions.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492-00-00be-emlsr-switch-back-pdt.docx" TargetMode="External"/><Relationship Id="rId5" Type="http://schemas.openxmlformats.org/officeDocument/2006/relationships/hyperlink" Target="https://mentor.ieee.org/802.11/dcn/21/11-21-0287-03-00be-cc34-cr-emlsr-part2.docx" TargetMode="External"/><Relationship Id="rId4" Type="http://schemas.openxmlformats.org/officeDocument/2006/relationships/hyperlink" Target="https://mentor.ieee.org/802.11/dcn/21/11-21-0283-01-00be-cc34-cr-emlsr-part1.docx" TargetMode="External"/><Relationship Id="rId9" Type="http://schemas.openxmlformats.org/officeDocument/2006/relationships/hyperlink" Target="https://mentor.ieee.org/802.11/dcn/21/11-21-1339-00-00be-cc36-cr-for-35-3-15-7.doc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1/11-21-1249-01-00be-cc36-cr-for-eht-om-part-ii.docx" TargetMode="External"/><Relationship Id="rId3" Type="http://schemas.openxmlformats.org/officeDocument/2006/relationships/hyperlink" Target="https://mentor.ieee.org/802.11/dcn/21/11-21-1486-00-00be-cr-trigger-frame-user-info-9-3-1-22-1-2.docx" TargetMode="External"/><Relationship Id="rId7" Type="http://schemas.openxmlformats.org/officeDocument/2006/relationships/hyperlink" Target="https://mentor.ieee.org/802.11/dcn/21/11-21-1339-00-00be-cc36-cr-for-35-3-15-7.docx" TargetMode="External"/><Relationship Id="rId2" Type="http://schemas.openxmlformats.org/officeDocument/2006/relationships/hyperlink" Target="https://mentor.ieee.org/802.11/dcn/13/11-13-0230-05-0000-comment-resolution-tutorial.ppt" TargetMode="External"/><Relationship Id="rId1" Type="http://schemas.openxmlformats.org/officeDocument/2006/relationships/slideLayout" Target="../slideLayouts/slideLayout2.xml"/><Relationship Id="rId6" Type="http://schemas.openxmlformats.org/officeDocument/2006/relationships/hyperlink" Target="https://mentor.ieee.org/802.11/dcn/21/11-21-1264-02-00be-cc36-resolution-for-miscellaneous-cids-in-clause-9.docx" TargetMode="External"/><Relationship Id="rId5" Type="http://schemas.openxmlformats.org/officeDocument/2006/relationships/hyperlink" Target="https://mentor.ieee.org/802.11/dcn/21/11-21-1285-01-00be-cc36-security-comment-resolutions.docx" TargetMode="External"/><Relationship Id="rId4" Type="http://schemas.openxmlformats.org/officeDocument/2006/relationships/hyperlink" Target="https://mentor.ieee.org/802.11/dcn/20/11-20-1982-39-00be-tgbe-motions-list-for-teleconferences-part-2.ppt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1/11-21-1386-00-00be-eht-sig-cr-on-p802-11be-d1-0-36-3-12-8-6.doc" TargetMode="External"/><Relationship Id="rId3" Type="http://schemas.openxmlformats.org/officeDocument/2006/relationships/hyperlink" Target="https://mentor.ieee.org/802.11/dcn/21/11-21-1266-00-00be-cc36-cr-for-coding.docx" TargetMode="External"/><Relationship Id="rId7" Type="http://schemas.openxmlformats.org/officeDocument/2006/relationships/hyperlink" Target="https://mentor.ieee.org/802.11/dcn/21/11-21-1385-00-00be-eht-sig-cr-on-p802-11be-d1-0-36-3-12-8-2.doc" TargetMode="External"/><Relationship Id="rId2" Type="http://schemas.openxmlformats.org/officeDocument/2006/relationships/hyperlink" Target="https://mentor.ieee.org/802.11/dcn/21/11-21-1265-00-00be-cc36-cr-for-mathematical-description-of-signals.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302-01-00be-cc36-cr-for-ru-allocation-and-l-length-in-txvector-and-rxvector.docx" TargetMode="External"/><Relationship Id="rId11" Type="http://schemas.openxmlformats.org/officeDocument/2006/relationships/hyperlink" Target="https://mentor.ieee.org/802.11/dcn/21/11-21-1384-00-00be-cc36-cr-for-3-2-definitions.docx" TargetMode="External"/><Relationship Id="rId5" Type="http://schemas.openxmlformats.org/officeDocument/2006/relationships/hyperlink" Target="https://mentor.ieee.org/802.11/dcn/21/11-21-1229-00-00be-cr-phy-txblocks.docx" TargetMode="External"/><Relationship Id="rId10" Type="http://schemas.openxmlformats.org/officeDocument/2006/relationships/hyperlink" Target="https://mentor.ieee.org/802.11/dcn/21/11-21-1382-00-00be-cc36-cr-for-36-3-2.docx" TargetMode="External"/><Relationship Id="rId4" Type="http://schemas.openxmlformats.org/officeDocument/2006/relationships/hyperlink" Target="https://mentor.ieee.org/802.11/dcn/21/11-21-1267-00-00be-cc36-cr-for-packet-extension.docx" TargetMode="External"/><Relationship Id="rId9" Type="http://schemas.openxmlformats.org/officeDocument/2006/relationships/hyperlink" Target="https://mentor.ieee.org/802.11/dcn/21/11-21-1387-00-00be-eht-sig-cr-on-p802-11be-d1-0-cid5485.doc"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1/11-21-1401-00-00be-resolution-for-cids-related-to-status-code-field.docx" TargetMode="External"/><Relationship Id="rId3" Type="http://schemas.openxmlformats.org/officeDocument/2006/relationships/hyperlink" Target="https://mentor.ieee.org/802.11/dcn/21/11-21-1329-00-00be-cc36-error-recovery-of-nstr-mld.docx" TargetMode="External"/><Relationship Id="rId7" Type="http://schemas.openxmlformats.org/officeDocument/2006/relationships/hyperlink" Target="https://mentor.ieee.org/802.11/dcn/21/11-21-1421-00-00be-cc36-cr-for-cid-6729.docx" TargetMode="External"/><Relationship Id="rId2" Type="http://schemas.openxmlformats.org/officeDocument/2006/relationships/hyperlink" Target="https://mentor.ieee.org/802.11/dcn/21/11-21-1261-01-00be-cc36-cr-for-5378.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249-00-00be-cc36-cr-for-eht-om-part-ii.docx" TargetMode="External"/><Relationship Id="rId5" Type="http://schemas.openxmlformats.org/officeDocument/2006/relationships/hyperlink" Target="https://mentor.ieee.org/802.11/dcn/21/11-21-1360-00-00be-cc-36-cr-for-35-3-11-and-35-3-12.docx" TargetMode="External"/><Relationship Id="rId4" Type="http://schemas.openxmlformats.org/officeDocument/2006/relationships/hyperlink" Target="https://mentor.ieee.org/802.11/dcn/21/11-21-1339-00-00be-cc36-cr-for-35-3-15-7.docx" TargetMode="External"/><Relationship Id="rId9" Type="http://schemas.openxmlformats.org/officeDocument/2006/relationships/hyperlink" Target="https://mentor.ieee.org/802.11/dcn/21/11-21-1425-02-00be-cc-36-cr-for-4-5-3.docx"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www.ieee802.org/11/Meetings/Meeting_Plan.html" TargetMode="External"/><Relationship Id="rId2" Type="http://schemas.openxmlformats.org/officeDocument/2006/relationships/hyperlink" Target="https://cvent.me/NxZeZx"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6.xml.rels><?xml version="1.0" encoding="UTF-8" standalone="yes"?>
<Relationships xmlns="http://schemas.openxmlformats.org/package/2006/relationships"><Relationship Id="rId8" Type="http://schemas.openxmlformats.org/officeDocument/2006/relationships/hyperlink" Target="mailto:jeongki.kim.ieee@gmail.com" TargetMode="External"/><Relationship Id="rId3" Type="http://schemas.openxmlformats.org/officeDocument/2006/relationships/hyperlink" Target="https://imat.ieee.org/attendance" TargetMode="External"/><Relationship Id="rId7" Type="http://schemas.openxmlformats.org/officeDocument/2006/relationships/hyperlink" Target="mailto:sschelstraete@maxlinear.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tianyu@apple.com" TargetMode="External"/><Relationship Id="rId5" Type="http://schemas.openxmlformats.org/officeDocument/2006/relationships/hyperlink" Target="mailto:aasterja@qti.qualcomm.com" TargetMode="External"/><Relationship Id="rId4" Type="http://schemas.openxmlformats.org/officeDocument/2006/relationships/hyperlink" Target="mailto:dennis.sundman@ericsson.com" TargetMode="External"/><Relationship Id="rId9" Type="http://schemas.openxmlformats.org/officeDocument/2006/relationships/hyperlink" Target="mailto:liwen.chu@nxp.com"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September 2021</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September 2021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2021-09-09</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52553" imgH="2514074" progId="Word.Document.8">
                  <p:embed/>
                </p:oleObj>
              </mc:Choice>
              <mc:Fallback>
                <p:oleObj name="Document" r:id="rId3" imgW="8552553" imgH="2514074"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March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t>
            </a:r>
            <a:r>
              <a:rPr lang="en-US" altLang="en-US" sz="1800" b="1">
                <a:solidFill>
                  <a:schemeClr val="tx1"/>
                </a:solidFill>
                <a:latin typeface="Calibri" panose="020F0502020204030204" pitchFamily="34" charset="0"/>
                <a:cs typeface="Calibri" panose="020F0502020204030204" pitchFamily="34" charset="0"/>
              </a:rPr>
              <a:t>are discussed. Formally </a:t>
            </a:r>
            <a:r>
              <a:rPr lang="en-US" altLang="en-US" sz="1800" b="1" dirty="0">
                <a:solidFill>
                  <a:schemeClr val="tx1"/>
                </a:solidFill>
                <a:latin typeface="Calibri" panose="020F0502020204030204" pitchFamily="34" charset="0"/>
                <a:cs typeface="Calibri" panose="020F0502020204030204" pitchFamily="34" charset="0"/>
              </a:rPr>
              <a:t>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September 2021</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September 2021</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September 2021</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Approve TGbe minutes from previous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Motions</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a:p>
            <a:pPr>
              <a:buFont typeface="Arial" panose="020B0604020202020204" pitchFamily="34" charset="0"/>
              <a:buChar char="•"/>
            </a:pPr>
            <a:r>
              <a:rPr lang="en-US" sz="1800" dirty="0"/>
              <a:t>Note: Presentation queues can be found in the document below:</a:t>
            </a:r>
          </a:p>
          <a:p>
            <a:pPr lvl="1">
              <a:buFont typeface="Arial" panose="020B0604020202020204" pitchFamily="34" charset="0"/>
              <a:buChar char="•"/>
            </a:pPr>
            <a:r>
              <a:rPr lang="en-US" sz="1400" dirty="0">
                <a:solidFill>
                  <a:srgbClr val="FF0000"/>
                </a:solidFill>
                <a:hlinkClick r:id="rId2"/>
              </a:rPr>
              <a:t>11-21/1478</a:t>
            </a:r>
            <a:endParaRPr lang="en-US" sz="1400" dirty="0">
              <a:solidFill>
                <a:srgbClr val="FF0000"/>
              </a:solidFill>
            </a:endParaRPr>
          </a:p>
          <a:p>
            <a:pPr lvl="1">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September 2021</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Agenda Overview</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1" y="1830387"/>
            <a:ext cx="4343399" cy="4645026"/>
          </a:xfrm>
        </p:spPr>
        <p:txBody>
          <a:bodyPr/>
          <a:lstStyle/>
          <a:p>
            <a:pPr lvl="0">
              <a:buFont typeface="Arial" panose="020B0604020202020204" pitchFamily="34" charset="0"/>
              <a:buChar char="•"/>
            </a:pPr>
            <a:r>
              <a:rPr lang="en-US" altLang="en-US" sz="1600" dirty="0"/>
              <a:t>Monday, Sept 13, MAC/PHY (19:00-21:00)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Recess</a:t>
            </a:r>
          </a:p>
          <a:p>
            <a:pPr>
              <a:buFont typeface="Arial" panose="020B0604020202020204" pitchFamily="34" charset="0"/>
              <a:buChar char="•"/>
            </a:pPr>
            <a:endParaRPr lang="en-US" altLang="en-US" sz="1600" dirty="0"/>
          </a:p>
          <a:p>
            <a:pPr>
              <a:buFont typeface="Arial" panose="020B0604020202020204" pitchFamily="34" charset="0"/>
              <a:buChar char="•"/>
            </a:pPr>
            <a:r>
              <a:rPr lang="en-US" altLang="en-US" sz="1600" dirty="0"/>
              <a:t>Wednesday, Sept 15, Joint (09:00-11:00)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Motions</a:t>
            </a:r>
          </a:p>
          <a:p>
            <a:pPr marL="800100" lvl="1" indent="-342900">
              <a:buFont typeface="Arial" panose="020B0604020202020204" pitchFamily="34" charset="0"/>
              <a:buChar char="•"/>
            </a:pPr>
            <a:r>
              <a:rPr lang="en-US" altLang="en-US" sz="1400" dirty="0"/>
              <a:t>Recess</a:t>
            </a:r>
          </a:p>
          <a:p>
            <a:pPr marL="1200150" lvl="2" indent="-342900">
              <a:buFont typeface="Arial" panose="020B0604020202020204" pitchFamily="34" charset="0"/>
              <a:buChar char="•"/>
            </a:pPr>
            <a:endParaRPr lang="en-US" altLang="en-US" sz="1100" dirty="0"/>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September 2021</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669172" y="1830387"/>
            <a:ext cx="4441272" cy="40370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dirty="0"/>
              <a:t>Thursday, Sept 16, MAC/PHY (09:00-11:00)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Adjourn</a:t>
            </a:r>
          </a:p>
          <a:p>
            <a:pPr marL="800100" lvl="1" indent="-342900">
              <a:buFont typeface="Arial" panose="020B0604020202020204" pitchFamily="34" charset="0"/>
              <a:buChar char="•"/>
            </a:pPr>
            <a:endParaRPr lang="en-US" altLang="en-US" sz="1400" dirty="0"/>
          </a:p>
          <a:p>
            <a:pPr>
              <a:buFont typeface="Arial" panose="020B0604020202020204" pitchFamily="34" charset="0"/>
              <a:buChar char="•"/>
            </a:pPr>
            <a:r>
              <a:rPr lang="en-US" altLang="en-US" sz="1600" dirty="0"/>
              <a:t>Monday, Sept 20, Joint (09:00-11:00)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Motions</a:t>
            </a:r>
          </a:p>
          <a:p>
            <a:pPr marL="800100" lvl="1" indent="-342900">
              <a:buFont typeface="Arial" panose="020B0604020202020204" pitchFamily="34" charset="0"/>
              <a:buChar char="•"/>
            </a:pPr>
            <a:r>
              <a:rPr lang="en-US" altLang="en-US" sz="1400" dirty="0"/>
              <a:t>Adjourn</a:t>
            </a:r>
          </a:p>
        </p:txBody>
      </p:sp>
    </p:spTree>
    <p:extLst>
      <p:ext uri="{BB962C8B-B14F-4D97-AF65-F5344CB8AC3E}">
        <p14:creationId xmlns:p14="http://schemas.microsoft.com/office/powerpoint/2010/main" val="22432284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highlight>
                  <a:srgbClr val="00FF00"/>
                </a:highlight>
              </a:rPr>
              <a:t>Monday PHY Agenda (19:00-21:00)</a:t>
            </a:r>
            <a:endParaRPr lang="en-US" dirty="0">
              <a:highlight>
                <a:srgbClr val="00FF00"/>
              </a:highlight>
            </a:endParaRPr>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685800" y="1981200"/>
            <a:ext cx="7770813" cy="4675188"/>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CC36 CR Submissions:</a:t>
            </a:r>
          </a:p>
          <a:p>
            <a:pPr lvl="1">
              <a:buFont typeface="Arial" panose="020B0604020202020204" pitchFamily="34" charset="0"/>
              <a:buChar char="•"/>
            </a:pPr>
            <a:r>
              <a:rPr lang="en-US" sz="1200" dirty="0">
                <a:solidFill>
                  <a:srgbClr val="00B050"/>
                </a:solidFill>
                <a:hlinkClick r:id="rId2">
                  <a:extLst>
                    <a:ext uri="{A12FA001-AC4F-418D-AE19-62706E023703}">
                      <ahyp:hlinkClr xmlns:ahyp="http://schemas.microsoft.com/office/drawing/2018/hyperlinkcolor" val="tx"/>
                    </a:ext>
                  </a:extLst>
                </a:hlinkClick>
              </a:rPr>
              <a:t>1213r1</a:t>
            </a:r>
            <a:r>
              <a:rPr lang="en-US" sz="1200" dirty="0">
                <a:solidFill>
                  <a:srgbClr val="00B050"/>
                </a:solidFill>
              </a:rPr>
              <a:t> D1.0 CR for Section 36.3.19.4					Wook Bong Lee 	[11 CID]</a:t>
            </a:r>
          </a:p>
          <a:p>
            <a:pPr lvl="1">
              <a:buFont typeface="Arial" panose="020B0604020202020204" pitchFamily="34" charset="0"/>
              <a:buChar char="•"/>
            </a:pPr>
            <a:r>
              <a:rPr lang="en-US" sz="1200" dirty="0">
                <a:solidFill>
                  <a:srgbClr val="00B050"/>
                </a:solidFill>
                <a:hlinkClick r:id="rId3">
                  <a:extLst>
                    <a:ext uri="{A12FA001-AC4F-418D-AE19-62706E023703}">
                      <ahyp:hlinkClr xmlns:ahyp="http://schemas.microsoft.com/office/drawing/2018/hyperlinkcolor" val="tx"/>
                    </a:ext>
                  </a:extLst>
                </a:hlinkClick>
              </a:rPr>
              <a:t>1217r0</a:t>
            </a:r>
            <a:r>
              <a:rPr lang="en-US" sz="1200" dirty="0">
                <a:solidFill>
                  <a:srgbClr val="00B050"/>
                </a:solidFill>
              </a:rPr>
              <a:t> CR on EHT PHY Introduction-part 2		           		Kanke Wu       	[18 CID]</a:t>
            </a:r>
          </a:p>
          <a:p>
            <a:pPr lvl="1">
              <a:buFont typeface="Arial" panose="020B0604020202020204" pitchFamily="34" charset="0"/>
              <a:buChar char="•"/>
            </a:pPr>
            <a:r>
              <a:rPr lang="en-GB" sz="1200" dirty="0">
                <a:solidFill>
                  <a:srgbClr val="00B050"/>
                </a:solidFill>
                <a:hlinkClick r:id="rId4">
                  <a:extLst>
                    <a:ext uri="{A12FA001-AC4F-418D-AE19-62706E023703}">
                      <ahyp:hlinkClr xmlns:ahyp="http://schemas.microsoft.com/office/drawing/2018/hyperlinkcolor" val="tx"/>
                    </a:ext>
                  </a:extLst>
                </a:hlinkClick>
              </a:rPr>
              <a:t>1232r0</a:t>
            </a:r>
            <a:r>
              <a:rPr lang="en-GB" sz="1200" dirty="0">
                <a:solidFill>
                  <a:srgbClr val="00B050"/>
                </a:solidFill>
              </a:rPr>
              <a:t> CR for CID 6940				           		Yanyi Ding      	[1 CID]</a:t>
            </a:r>
          </a:p>
          <a:p>
            <a:pPr lvl="1">
              <a:buFont typeface="Arial" panose="020B0604020202020204" pitchFamily="34" charset="0"/>
              <a:buChar char="•"/>
            </a:pPr>
            <a:r>
              <a:rPr lang="en-GB" sz="1200" dirty="0">
                <a:solidFill>
                  <a:srgbClr val="00B050"/>
                </a:solidFill>
                <a:hlinkClick r:id="rId5">
                  <a:extLst>
                    <a:ext uri="{A12FA001-AC4F-418D-AE19-62706E023703}">
                      <ahyp:hlinkClr xmlns:ahyp="http://schemas.microsoft.com/office/drawing/2018/hyperlinkcolor" val="tx"/>
                    </a:ext>
                  </a:extLst>
                </a:hlinkClick>
              </a:rPr>
              <a:t>1268r0</a:t>
            </a:r>
            <a:r>
              <a:rPr lang="en-GB" sz="1200" dirty="0">
                <a:solidFill>
                  <a:srgbClr val="00B050"/>
                </a:solidFill>
              </a:rPr>
              <a:t> CR-on-36.3.12.8.3-part2				          	 Ross Jian Yu    	[5 CID]</a:t>
            </a:r>
          </a:p>
          <a:p>
            <a:pPr lvl="1">
              <a:buFont typeface="Arial" panose="020B0604020202020204" pitchFamily="34" charset="0"/>
              <a:buChar char="•"/>
            </a:pPr>
            <a:r>
              <a:rPr lang="en-GB" sz="1200" dirty="0">
                <a:solidFill>
                  <a:srgbClr val="00B050"/>
                </a:solidFill>
                <a:hlinkClick r:id="rId6">
                  <a:extLst>
                    <a:ext uri="{A12FA001-AC4F-418D-AE19-62706E023703}">
                      <ahyp:hlinkClr xmlns:ahyp="http://schemas.microsoft.com/office/drawing/2018/hyperlinkcolor" val="tx"/>
                    </a:ext>
                  </a:extLst>
                </a:hlinkClick>
              </a:rPr>
              <a:t>1269r0</a:t>
            </a:r>
            <a:r>
              <a:rPr lang="en-GB" sz="1200" dirty="0">
                <a:solidFill>
                  <a:srgbClr val="00B050"/>
                </a:solidFill>
              </a:rPr>
              <a:t> CR-on-36.3.12.8.3-part3				           	Ross Jian Yu    	[4 CID]</a:t>
            </a:r>
          </a:p>
          <a:p>
            <a:pPr lvl="1">
              <a:buFont typeface="Arial" panose="020B0604020202020204" pitchFamily="34" charset="0"/>
              <a:buChar char="•"/>
            </a:pPr>
            <a:r>
              <a:rPr lang="en-GB" sz="1200" dirty="0">
                <a:solidFill>
                  <a:schemeClr val="bg1">
                    <a:lumMod val="65000"/>
                  </a:schemeClr>
                </a:solidFill>
                <a:hlinkClick r:id="rId7">
                  <a:extLst>
                    <a:ext uri="{A12FA001-AC4F-418D-AE19-62706E023703}">
                      <ahyp:hlinkClr xmlns:ahyp="http://schemas.microsoft.com/office/drawing/2018/hyperlinkcolor" val="tx"/>
                    </a:ext>
                  </a:extLst>
                </a:hlinkClick>
              </a:rPr>
              <a:t>1265r0</a:t>
            </a:r>
            <a:r>
              <a:rPr lang="en-GB" sz="1200" dirty="0">
                <a:solidFill>
                  <a:schemeClr val="bg1">
                    <a:lumMod val="65000"/>
                  </a:schemeClr>
                </a:solidFill>
              </a:rPr>
              <a:t> CR for Mathematical description of Signals	           		Yan Zhang       	[27 CID]</a:t>
            </a:r>
          </a:p>
          <a:p>
            <a:pPr lvl="1">
              <a:buFont typeface="Arial" panose="020B0604020202020204" pitchFamily="34" charset="0"/>
              <a:buChar char="•"/>
            </a:pPr>
            <a:r>
              <a:rPr lang="en-GB" sz="1200" dirty="0">
                <a:solidFill>
                  <a:schemeClr val="bg1">
                    <a:lumMod val="65000"/>
                  </a:schemeClr>
                </a:solidFill>
                <a:hlinkClick r:id="rId8">
                  <a:extLst>
                    <a:ext uri="{A12FA001-AC4F-418D-AE19-62706E023703}">
                      <ahyp:hlinkClr xmlns:ahyp="http://schemas.microsoft.com/office/drawing/2018/hyperlinkcolor" val="tx"/>
                    </a:ext>
                  </a:extLst>
                </a:hlinkClick>
              </a:rPr>
              <a:t>1266r0</a:t>
            </a:r>
            <a:r>
              <a:rPr lang="en-GB" sz="1200" dirty="0">
                <a:solidFill>
                  <a:schemeClr val="bg1">
                    <a:lumMod val="65000"/>
                  </a:schemeClr>
                </a:solidFill>
              </a:rPr>
              <a:t> CR for coding					           		Yan Zhang       	[22 CID]</a:t>
            </a:r>
          </a:p>
          <a:p>
            <a:pPr lvl="1">
              <a:buFont typeface="Arial" panose="020B0604020202020204" pitchFamily="34" charset="0"/>
              <a:buChar char="•"/>
            </a:pPr>
            <a:r>
              <a:rPr lang="en-GB" sz="1200" dirty="0">
                <a:solidFill>
                  <a:schemeClr val="bg1">
                    <a:lumMod val="65000"/>
                  </a:schemeClr>
                </a:solidFill>
                <a:hlinkClick r:id="rId9">
                  <a:extLst>
                    <a:ext uri="{A12FA001-AC4F-418D-AE19-62706E023703}">
                      <ahyp:hlinkClr xmlns:ahyp="http://schemas.microsoft.com/office/drawing/2018/hyperlinkcolor" val="tx"/>
                    </a:ext>
                  </a:extLst>
                </a:hlinkClick>
              </a:rPr>
              <a:t>1267r0</a:t>
            </a:r>
            <a:r>
              <a:rPr lang="en-GB" sz="1200" dirty="0">
                <a:solidFill>
                  <a:schemeClr val="bg1">
                    <a:lumMod val="65000"/>
                  </a:schemeClr>
                </a:solidFill>
              </a:rPr>
              <a:t> CR for Packet extension				           	Yan Zhang       	[2 CID]</a:t>
            </a:r>
          </a:p>
          <a:p>
            <a:pPr lvl="1">
              <a:buFont typeface="Arial" panose="020B0604020202020204" pitchFamily="34" charset="0"/>
              <a:buChar char="•"/>
            </a:pPr>
            <a:r>
              <a:rPr lang="en-GB" sz="1200" dirty="0">
                <a:solidFill>
                  <a:schemeClr val="bg1">
                    <a:lumMod val="65000"/>
                  </a:schemeClr>
                </a:solidFill>
                <a:hlinkClick r:id="rId10">
                  <a:extLst>
                    <a:ext uri="{A12FA001-AC4F-418D-AE19-62706E023703}">
                      <ahyp:hlinkClr xmlns:ahyp="http://schemas.microsoft.com/office/drawing/2018/hyperlinkcolor" val="tx"/>
                    </a:ext>
                  </a:extLst>
                </a:hlinkClick>
              </a:rPr>
              <a:t>1229r0</a:t>
            </a:r>
            <a:r>
              <a:rPr lang="en-GB" sz="1200" dirty="0">
                <a:solidFill>
                  <a:schemeClr val="bg1">
                    <a:lumMod val="65000"/>
                  </a:schemeClr>
                </a:solidFill>
              </a:rPr>
              <a:t> </a:t>
            </a:r>
            <a:r>
              <a:rPr lang="en-GB" sz="1200" dirty="0" err="1">
                <a:solidFill>
                  <a:schemeClr val="bg1">
                    <a:lumMod val="65000"/>
                  </a:schemeClr>
                </a:solidFill>
              </a:rPr>
              <a:t>CR_PHY_TxBlocks</a:t>
            </a:r>
            <a:r>
              <a:rPr lang="en-GB" sz="1200" dirty="0">
                <a:solidFill>
                  <a:schemeClr val="bg1">
                    <a:lumMod val="65000"/>
                  </a:schemeClr>
                </a:solidFill>
              </a:rPr>
              <a:t>				           		Xiaogang Chen	[20 CID]</a:t>
            </a:r>
          </a:p>
          <a:p>
            <a:pPr lvl="1">
              <a:buFont typeface="Arial" panose="020B0604020202020204" pitchFamily="34" charset="0"/>
              <a:buChar char="•"/>
            </a:pPr>
            <a:r>
              <a:rPr lang="en-GB" sz="1200" dirty="0">
                <a:solidFill>
                  <a:schemeClr val="bg1">
                    <a:lumMod val="65000"/>
                  </a:schemeClr>
                </a:solidFill>
                <a:hlinkClick r:id="rId11">
                  <a:extLst>
                    <a:ext uri="{A12FA001-AC4F-418D-AE19-62706E023703}">
                      <ahyp:hlinkClr xmlns:ahyp="http://schemas.microsoft.com/office/drawing/2018/hyperlinkcolor" val="tx"/>
                    </a:ext>
                  </a:extLst>
                </a:hlinkClick>
              </a:rPr>
              <a:t>1302r1</a:t>
            </a:r>
            <a:r>
              <a:rPr lang="en-GB" sz="1200" dirty="0">
                <a:solidFill>
                  <a:schemeClr val="bg1">
                    <a:lumMod val="65000"/>
                  </a:schemeClr>
                </a:solidFill>
              </a:rPr>
              <a:t> CR for RU_ALLOC. and L_LENGTH in TX/RXVEC.  	</a:t>
            </a:r>
            <a:r>
              <a:rPr lang="en-GB" sz="1200" dirty="0" err="1">
                <a:solidFill>
                  <a:schemeClr val="bg1">
                    <a:lumMod val="65000"/>
                  </a:schemeClr>
                </a:solidFill>
              </a:rPr>
              <a:t>Mengshi</a:t>
            </a:r>
            <a:r>
              <a:rPr lang="en-GB" sz="1200" dirty="0">
                <a:solidFill>
                  <a:schemeClr val="bg1">
                    <a:lumMod val="65000"/>
                  </a:schemeClr>
                </a:solidFill>
              </a:rPr>
              <a:t> Hu     	[7 CID]</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17060727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MAC Agenda (19:00-21:00)</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343400"/>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CC36 CR Submissions:</a:t>
            </a:r>
          </a:p>
          <a:p>
            <a:pPr lvl="1">
              <a:buFont typeface="Arial" panose="020B0604020202020204" pitchFamily="34" charset="0"/>
              <a:buChar char="•"/>
            </a:pPr>
            <a:r>
              <a:rPr lang="en-GB" sz="1200" dirty="0">
                <a:solidFill>
                  <a:srgbClr val="00B050"/>
                </a:solidFill>
                <a:hlinkClick r:id="rId2">
                  <a:extLst>
                    <a:ext uri="{A12FA001-AC4F-418D-AE19-62706E023703}">
                      <ahyp:hlinkClr xmlns:ahyp="http://schemas.microsoft.com/office/drawing/2018/hyperlinkcolor" val="tx"/>
                    </a:ext>
                  </a:extLst>
                </a:hlinkClick>
              </a:rPr>
              <a:t>1285r1</a:t>
            </a:r>
            <a:r>
              <a:rPr lang="en-GB" sz="1200" dirty="0">
                <a:solidFill>
                  <a:srgbClr val="00B050"/>
                </a:solidFill>
              </a:rPr>
              <a:t> Security Comment Resolutions					Michael Montemurro	[46 CIDs 25’]</a:t>
            </a:r>
          </a:p>
          <a:p>
            <a:pPr lvl="1">
              <a:buFont typeface="Arial" panose="020B0604020202020204" pitchFamily="34" charset="0"/>
              <a:buChar char="•"/>
            </a:pPr>
            <a:r>
              <a:rPr lang="en-GB" sz="1200" dirty="0">
                <a:solidFill>
                  <a:srgbClr val="00B050"/>
                </a:solidFill>
                <a:hlinkClick r:id="rId3">
                  <a:extLst>
                    <a:ext uri="{A12FA001-AC4F-418D-AE19-62706E023703}">
                      <ahyp:hlinkClr xmlns:ahyp="http://schemas.microsoft.com/office/drawing/2018/hyperlinkcolor" val="tx"/>
                    </a:ext>
                  </a:extLst>
                </a:hlinkClick>
              </a:rPr>
              <a:t>1264r2</a:t>
            </a:r>
            <a:r>
              <a:rPr lang="en-GB" sz="1200" dirty="0">
                <a:solidFill>
                  <a:srgbClr val="00B050"/>
                </a:solidFill>
              </a:rPr>
              <a:t> CC36 Resolution for Miscellaneous CIDs in Clause 9		Gaurang Naik 		[19 CIDs 25’]</a:t>
            </a:r>
          </a:p>
          <a:p>
            <a:pPr lvl="1">
              <a:buFont typeface="Arial" panose="020B0604020202020204" pitchFamily="34" charset="0"/>
              <a:buChar char="•"/>
            </a:pPr>
            <a:r>
              <a:rPr lang="en-GB" sz="1200" dirty="0">
                <a:solidFill>
                  <a:srgbClr val="00B050"/>
                </a:solidFill>
                <a:hlinkClick r:id="rId4">
                  <a:extLst>
                    <a:ext uri="{A12FA001-AC4F-418D-AE19-62706E023703}">
                      <ahyp:hlinkClr xmlns:ahyp="http://schemas.microsoft.com/office/drawing/2018/hyperlinkcolor" val="tx"/>
                    </a:ext>
                  </a:extLst>
                </a:hlinkClick>
              </a:rPr>
              <a:t>283r1</a:t>
            </a:r>
            <a:r>
              <a:rPr lang="en-GB" sz="1200" dirty="0">
                <a:solidFill>
                  <a:srgbClr val="00B050"/>
                </a:solidFill>
              </a:rPr>
              <a:t> CC34-CR-EMLSR-part 1					Minyoung Park 	[9 CIDs   30’]</a:t>
            </a:r>
          </a:p>
          <a:p>
            <a:pPr lvl="1">
              <a:buFont typeface="Arial" panose="020B0604020202020204" pitchFamily="34" charset="0"/>
              <a:buChar char="•"/>
            </a:pPr>
            <a:r>
              <a:rPr lang="en-GB" sz="1200" dirty="0">
                <a:solidFill>
                  <a:schemeClr val="bg1">
                    <a:lumMod val="65000"/>
                  </a:schemeClr>
                </a:solidFill>
                <a:hlinkClick r:id="rId5">
                  <a:extLst>
                    <a:ext uri="{A12FA001-AC4F-418D-AE19-62706E023703}">
                      <ahyp:hlinkClr xmlns:ahyp="http://schemas.microsoft.com/office/drawing/2018/hyperlinkcolor" val="tx"/>
                    </a:ext>
                  </a:extLst>
                </a:hlinkClick>
              </a:rPr>
              <a:t>287r3</a:t>
            </a:r>
            <a:r>
              <a:rPr lang="en-GB" sz="1200" dirty="0">
                <a:solidFill>
                  <a:schemeClr val="bg1">
                    <a:lumMod val="65000"/>
                  </a:schemeClr>
                </a:solidFill>
              </a:rPr>
              <a:t> EMLSR part 2							Minyoung Park 	[10 CIDs 30’]</a:t>
            </a:r>
          </a:p>
          <a:p>
            <a:pPr lvl="1">
              <a:buFont typeface="Arial" panose="020B0604020202020204" pitchFamily="34" charset="0"/>
              <a:buChar char="•"/>
            </a:pPr>
            <a:r>
              <a:rPr lang="en-GB" sz="1200" dirty="0">
                <a:solidFill>
                  <a:schemeClr val="bg1">
                    <a:lumMod val="65000"/>
                  </a:schemeClr>
                </a:solidFill>
                <a:hlinkClick r:id="rId6">
                  <a:extLst>
                    <a:ext uri="{A12FA001-AC4F-418D-AE19-62706E023703}">
                      <ahyp:hlinkClr xmlns:ahyp="http://schemas.microsoft.com/office/drawing/2018/hyperlinkcolor" val="tx"/>
                    </a:ext>
                  </a:extLst>
                </a:hlinkClick>
              </a:rPr>
              <a:t>1492r0</a:t>
            </a:r>
            <a:r>
              <a:rPr lang="en-GB" sz="1200" dirty="0">
                <a:solidFill>
                  <a:schemeClr val="bg1">
                    <a:lumMod val="65000"/>
                  </a:schemeClr>
                </a:solidFill>
              </a:rPr>
              <a:t> EMLSR Switch Back PDT					Gaurang Naik		[PDT 	    20’]*</a:t>
            </a:r>
          </a:p>
          <a:p>
            <a:pPr lvl="1">
              <a:buFont typeface="Arial" panose="020B0604020202020204" pitchFamily="34" charset="0"/>
              <a:buChar char="•"/>
            </a:pPr>
            <a:r>
              <a:rPr lang="en-GB" sz="1200" strike="sngStrike" dirty="0">
                <a:solidFill>
                  <a:srgbClr val="FFC000"/>
                </a:solidFill>
                <a:hlinkClick r:id="rId7">
                  <a:extLst>
                    <a:ext uri="{A12FA001-AC4F-418D-AE19-62706E023703}">
                      <ahyp:hlinkClr xmlns:ahyp="http://schemas.microsoft.com/office/drawing/2018/hyperlinkcolor" val="tx"/>
                    </a:ext>
                  </a:extLst>
                </a:hlinkClick>
              </a:rPr>
              <a:t>1261r1</a:t>
            </a:r>
            <a:r>
              <a:rPr lang="en-GB" sz="1200" strike="sngStrike" dirty="0">
                <a:solidFill>
                  <a:srgbClr val="FFC000"/>
                </a:solidFill>
              </a:rPr>
              <a:t> CR for 5378							Jay Yang 		[1 CIDs   20’]</a:t>
            </a:r>
          </a:p>
          <a:p>
            <a:pPr lvl="1">
              <a:buFont typeface="Arial" panose="020B0604020202020204" pitchFamily="34" charset="0"/>
              <a:buChar char="•"/>
            </a:pPr>
            <a:r>
              <a:rPr lang="en-GB" sz="1200" dirty="0">
                <a:solidFill>
                  <a:schemeClr val="bg1">
                    <a:lumMod val="65000"/>
                  </a:schemeClr>
                </a:solidFill>
                <a:hlinkClick r:id="rId8">
                  <a:extLst>
                    <a:ext uri="{A12FA001-AC4F-418D-AE19-62706E023703}">
                      <ahyp:hlinkClr xmlns:ahyp="http://schemas.microsoft.com/office/drawing/2018/hyperlinkcolor" val="tx"/>
                    </a:ext>
                  </a:extLst>
                </a:hlinkClick>
              </a:rPr>
              <a:t>1329r0</a:t>
            </a:r>
            <a:r>
              <a:rPr lang="en-GB" sz="1200" dirty="0">
                <a:solidFill>
                  <a:schemeClr val="bg1">
                    <a:lumMod val="65000"/>
                  </a:schemeClr>
                </a:solidFill>
              </a:rPr>
              <a:t> Error Recovery of NSTR MLD					Yunbo Li 		[1 CIDs   20’]</a:t>
            </a:r>
          </a:p>
          <a:p>
            <a:pPr lvl="1">
              <a:buFont typeface="Arial" panose="020B0604020202020204" pitchFamily="34" charset="0"/>
              <a:buChar char="•"/>
            </a:pPr>
            <a:r>
              <a:rPr lang="en-GB" sz="1200" dirty="0">
                <a:solidFill>
                  <a:schemeClr val="bg1">
                    <a:lumMod val="65000"/>
                  </a:schemeClr>
                </a:solidFill>
                <a:hlinkClick r:id="rId9">
                  <a:extLst>
                    <a:ext uri="{A12FA001-AC4F-418D-AE19-62706E023703}">
                      <ahyp:hlinkClr xmlns:ahyp="http://schemas.microsoft.com/office/drawing/2018/hyperlinkcolor" val="tx"/>
                    </a:ext>
                  </a:extLst>
                </a:hlinkClick>
              </a:rPr>
              <a:t>1339r0</a:t>
            </a:r>
            <a:r>
              <a:rPr lang="en-GB" sz="1200" dirty="0">
                <a:solidFill>
                  <a:schemeClr val="bg1">
                    <a:lumMod val="65000"/>
                  </a:schemeClr>
                </a:solidFill>
              </a:rPr>
              <a:t> CR for 35.3.15.7							Dibakar Das 		[32 CIDs 30’]</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a:p>
            <a:r>
              <a:rPr lang="en-US" sz="1200" b="0" i="1" dirty="0"/>
              <a:t>*Order subject to MAC ad-hoc group approval</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23273886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Electronic Interim</a:t>
            </a:r>
          </a:p>
          <a:p>
            <a:pPr algn="ctr">
              <a:lnSpc>
                <a:spcPct val="90000"/>
              </a:lnSpc>
              <a:buFontTx/>
              <a:buNone/>
            </a:pPr>
            <a:r>
              <a:rPr lang="en-US" sz="4000" dirty="0">
                <a:latin typeface="Arial" panose="020B0604020202020204" pitchFamily="34" charset="0"/>
              </a:rPr>
              <a:t>September 13-21, 2021</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Dennis Sundman (Ericsson)</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September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257C45-33B6-4575-BFD1-635C7A68B736}"/>
              </a:ext>
            </a:extLst>
          </p:cNvPr>
          <p:cNvSpPr>
            <a:spLocks noGrp="1"/>
          </p:cNvSpPr>
          <p:nvPr>
            <p:ph type="title"/>
          </p:nvPr>
        </p:nvSpPr>
        <p:spPr/>
        <p:txBody>
          <a:bodyPr/>
          <a:lstStyle/>
          <a:p>
            <a:r>
              <a:rPr lang="en-US" altLang="en-US" dirty="0">
                <a:highlight>
                  <a:srgbClr val="00FF00"/>
                </a:highlight>
              </a:rPr>
              <a:t>Wednesday Joint Agenda (09:00-11:00)</a:t>
            </a:r>
            <a:endParaRPr lang="en-US" dirty="0">
              <a:highlight>
                <a:srgbClr val="00FF00"/>
              </a:highlight>
            </a:endParaRPr>
          </a:p>
        </p:txBody>
      </p:sp>
      <p:sp>
        <p:nvSpPr>
          <p:cNvPr id="3" name="Content Placeholder 2">
            <a:extLst>
              <a:ext uri="{FF2B5EF4-FFF2-40B4-BE49-F238E27FC236}">
                <a16:creationId xmlns:a16="http://schemas.microsoft.com/office/drawing/2014/main" id="{5F2B61AD-90EC-4D19-B28B-7FC2B47F9A7B}"/>
              </a:ext>
            </a:extLst>
          </p:cNvPr>
          <p:cNvSpPr>
            <a:spLocks noGrp="1"/>
          </p:cNvSpPr>
          <p:nvPr>
            <p:ph idx="1"/>
          </p:nvPr>
        </p:nvSpPr>
        <p:spPr>
          <a:xfrm>
            <a:off x="685800" y="1751014"/>
            <a:ext cx="7770813" cy="4724400"/>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lvl="0">
              <a:buFont typeface="Arial" panose="020B0604020202020204" pitchFamily="34" charset="0"/>
              <a:buChar char="•"/>
            </a:pPr>
            <a:r>
              <a:rPr lang="en-GB" sz="1400" dirty="0"/>
              <a:t>Announcements:</a:t>
            </a:r>
          </a:p>
          <a:p>
            <a:pPr lvl="0">
              <a:buFont typeface="Arial" panose="020B0604020202020204" pitchFamily="34" charset="0"/>
              <a:buChar char="•"/>
            </a:pPr>
            <a:r>
              <a:rPr lang="en-GB" sz="1400" dirty="0"/>
              <a:t>Reminder: Comment Resolution Tutorial: </a:t>
            </a:r>
            <a:r>
              <a:rPr lang="en-GB" sz="1400" b="0" dirty="0">
                <a:hlinkClick r:id="rId2"/>
              </a:rPr>
              <a:t>230r5</a:t>
            </a:r>
            <a:endParaRPr lang="en-GB" sz="800" b="0" dirty="0"/>
          </a:p>
          <a:p>
            <a:pPr lvl="0">
              <a:buFont typeface="Arial" panose="020B0604020202020204" pitchFamily="34" charset="0"/>
              <a:buChar char="•"/>
            </a:pPr>
            <a:r>
              <a:rPr lang="en-GB" sz="1400" dirty="0"/>
              <a:t>CR Submissions:</a:t>
            </a:r>
          </a:p>
          <a:p>
            <a:pPr lvl="1">
              <a:buFont typeface="Arial" panose="020B0604020202020204" pitchFamily="34" charset="0"/>
              <a:buChar char="•"/>
            </a:pPr>
            <a:r>
              <a:rPr lang="en-GB" sz="1100" dirty="0">
                <a:solidFill>
                  <a:srgbClr val="00B050"/>
                </a:solidFill>
                <a:hlinkClick r:id="rId3">
                  <a:extLst>
                    <a:ext uri="{A12FA001-AC4F-418D-AE19-62706E023703}">
                      <ahyp:hlinkClr xmlns:ahyp="http://schemas.microsoft.com/office/drawing/2018/hyperlinkcolor" val="tx"/>
                    </a:ext>
                  </a:extLst>
                </a:hlinkClick>
              </a:rPr>
              <a:t>1486r0</a:t>
            </a:r>
            <a:r>
              <a:rPr lang="en-GB" sz="1100" dirty="0">
                <a:solidFill>
                  <a:srgbClr val="00B050"/>
                </a:solidFill>
              </a:rPr>
              <a:t> </a:t>
            </a:r>
            <a:r>
              <a:rPr lang="nb-NO" sz="1100" dirty="0">
                <a:solidFill>
                  <a:srgbClr val="00B050"/>
                </a:solidFill>
              </a:rPr>
              <a:t>CR Trigger frame User Info 9.3.1.22.1.2 			Yanjun Sun		[18 CIDs 	 20’]</a:t>
            </a:r>
          </a:p>
          <a:p>
            <a:pPr>
              <a:buFont typeface="Arial" panose="020B0604020202020204" pitchFamily="34" charset="0"/>
              <a:buChar char="•"/>
            </a:pPr>
            <a:r>
              <a:rPr lang="en-GB" sz="1400" u="sng" dirty="0">
                <a:solidFill>
                  <a:srgbClr val="00B050"/>
                </a:solidFill>
              </a:rPr>
              <a:t>Motions (during 2</a:t>
            </a:r>
            <a:r>
              <a:rPr lang="en-GB" sz="1400" u="sng" baseline="30000" dirty="0">
                <a:solidFill>
                  <a:srgbClr val="00B050"/>
                </a:solidFill>
              </a:rPr>
              <a:t>nd</a:t>
            </a:r>
            <a:r>
              <a:rPr lang="en-GB" sz="1400" u="sng" dirty="0">
                <a:solidFill>
                  <a:srgbClr val="00B050"/>
                </a:solidFill>
              </a:rPr>
              <a:t> half of meeting): </a:t>
            </a:r>
            <a:r>
              <a:rPr lang="en-GB" sz="1400" u="sng" dirty="0">
                <a:solidFill>
                  <a:srgbClr val="00B050"/>
                </a:solidFill>
                <a:hlinkClick r:id="rId4">
                  <a:extLst>
                    <a:ext uri="{A12FA001-AC4F-418D-AE19-62706E023703}">
                      <ahyp:hlinkClr xmlns:ahyp="http://schemas.microsoft.com/office/drawing/2018/hyperlinkcolor" val="tx"/>
                    </a:ext>
                  </a:extLst>
                </a:hlinkClick>
              </a:rPr>
              <a:t>1982r39</a:t>
            </a:r>
            <a:endParaRPr lang="en-GB" sz="1400" b="0" u="sng" dirty="0">
              <a:solidFill>
                <a:srgbClr val="00B050"/>
              </a:solidFill>
            </a:endParaRPr>
          </a:p>
          <a:p>
            <a:pPr lvl="0">
              <a:buFont typeface="Arial" panose="020B0604020202020204" pitchFamily="34" charset="0"/>
              <a:buChar char="•"/>
            </a:pPr>
            <a:r>
              <a:rPr lang="en-GB" sz="1400" dirty="0"/>
              <a:t>MAC CR Submissions:</a:t>
            </a:r>
          </a:p>
          <a:p>
            <a:pPr lvl="1">
              <a:buFont typeface="Arial" panose="020B0604020202020204" pitchFamily="34" charset="0"/>
              <a:buChar char="•"/>
            </a:pPr>
            <a:r>
              <a:rPr lang="en-GB" sz="1100" dirty="0">
                <a:solidFill>
                  <a:srgbClr val="00B050"/>
                </a:solidFill>
                <a:hlinkClick r:id="rId5">
                  <a:extLst>
                    <a:ext uri="{A12FA001-AC4F-418D-AE19-62706E023703}">
                      <ahyp:hlinkClr xmlns:ahyp="http://schemas.microsoft.com/office/drawing/2018/hyperlinkcolor" val="tx"/>
                    </a:ext>
                  </a:extLst>
                </a:hlinkClick>
              </a:rPr>
              <a:t>1285r1</a:t>
            </a:r>
            <a:r>
              <a:rPr lang="en-GB" sz="1100" dirty="0">
                <a:solidFill>
                  <a:srgbClr val="00B050"/>
                </a:solidFill>
              </a:rPr>
              <a:t> Security Comment Resolutions				Michael Montemurro	[46 CIDs      SP-20’]</a:t>
            </a:r>
          </a:p>
          <a:p>
            <a:pPr lvl="1">
              <a:buFont typeface="Arial" panose="020B0604020202020204" pitchFamily="34" charset="0"/>
              <a:buChar char="•"/>
            </a:pPr>
            <a:r>
              <a:rPr lang="en-GB" sz="1100" dirty="0">
                <a:solidFill>
                  <a:srgbClr val="00B050"/>
                </a:solidFill>
                <a:hlinkClick r:id="rId6">
                  <a:extLst>
                    <a:ext uri="{A12FA001-AC4F-418D-AE19-62706E023703}">
                      <ahyp:hlinkClr xmlns:ahyp="http://schemas.microsoft.com/office/drawing/2018/hyperlinkcolor" val="tx"/>
                    </a:ext>
                  </a:extLst>
                </a:hlinkClick>
              </a:rPr>
              <a:t>1264r2</a:t>
            </a:r>
            <a:r>
              <a:rPr lang="en-GB" sz="1100" dirty="0">
                <a:solidFill>
                  <a:srgbClr val="00B050"/>
                </a:solidFill>
              </a:rPr>
              <a:t> CC36 Resolution for Miscellaneous CIDs in Clause 9	Gaurang Naik 		[19 CIDs      SP-10’]</a:t>
            </a:r>
          </a:p>
          <a:p>
            <a:pPr lvl="0">
              <a:buFont typeface="Arial" panose="020B0604020202020204" pitchFamily="34" charset="0"/>
              <a:buChar char="•"/>
            </a:pPr>
            <a:r>
              <a:rPr lang="en-GB" sz="1400" strike="sngStrike" dirty="0"/>
              <a:t>Motions (during 2</a:t>
            </a:r>
            <a:r>
              <a:rPr lang="en-GB" sz="1400" strike="sngStrike" baseline="30000" dirty="0"/>
              <a:t>nd</a:t>
            </a:r>
            <a:r>
              <a:rPr lang="en-GB" sz="1400" strike="sngStrike" dirty="0"/>
              <a:t> half of meeting): </a:t>
            </a:r>
            <a:r>
              <a:rPr lang="en-GB" sz="1400" strike="sngStrike" dirty="0">
                <a:hlinkClick r:id="rId4"/>
              </a:rPr>
              <a:t>1982r39</a:t>
            </a:r>
            <a:endParaRPr lang="en-GB" sz="1400" b="0" strike="sngStrike" dirty="0">
              <a:solidFill>
                <a:srgbClr val="00B050"/>
              </a:solidFill>
            </a:endParaRPr>
          </a:p>
          <a:p>
            <a:pPr>
              <a:buFont typeface="Arial" panose="020B0604020202020204" pitchFamily="34" charset="0"/>
              <a:buChar char="•"/>
            </a:pPr>
            <a:r>
              <a:rPr lang="en-GB" sz="1400" dirty="0"/>
              <a:t>MAC CR Submissions:</a:t>
            </a:r>
          </a:p>
          <a:p>
            <a:pPr lvl="1">
              <a:buFont typeface="Arial" panose="020B0604020202020204" pitchFamily="34" charset="0"/>
              <a:buChar char="•"/>
            </a:pPr>
            <a:r>
              <a:rPr lang="en-GB" sz="1050" u="sng" dirty="0">
                <a:solidFill>
                  <a:schemeClr val="bg1">
                    <a:lumMod val="65000"/>
                  </a:schemeClr>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1339r0</a:t>
            </a:r>
            <a:r>
              <a:rPr lang="en-GB" sz="1050" u="sng" dirty="0">
                <a:solidFill>
                  <a:schemeClr val="bg1">
                    <a:lumMod val="65000"/>
                  </a:schemeClr>
                </a:solidFill>
                <a:effectLst/>
                <a:ea typeface="Times New Roman" panose="02020603050405020304" pitchFamily="18" charset="0"/>
              </a:rPr>
              <a:t> </a:t>
            </a:r>
            <a:r>
              <a:rPr lang="en-GB" sz="1050" dirty="0">
                <a:solidFill>
                  <a:schemeClr val="bg1">
                    <a:lumMod val="65000"/>
                  </a:schemeClr>
                </a:solidFill>
                <a:effectLst/>
                <a:ea typeface="Times New Roman" panose="02020603050405020304" pitchFamily="18" charset="0"/>
              </a:rPr>
              <a:t>CR for 35.3.15.7 						Dibakar Das 		</a:t>
            </a:r>
            <a:r>
              <a:rPr lang="en-GB" sz="1050" dirty="0">
                <a:solidFill>
                  <a:schemeClr val="bg1">
                    <a:lumMod val="65000"/>
                  </a:schemeClr>
                </a:solidFill>
              </a:rPr>
              <a:t>[32 CIDs 	30’]</a:t>
            </a:r>
          </a:p>
          <a:p>
            <a:pPr lvl="1">
              <a:buFont typeface="Arial" panose="020B0604020202020204" pitchFamily="34" charset="0"/>
              <a:buChar char="•"/>
            </a:pPr>
            <a:r>
              <a:rPr lang="en-GB" sz="1050" dirty="0">
                <a:solidFill>
                  <a:schemeClr val="bg1">
                    <a:lumMod val="65000"/>
                  </a:schemeClr>
                </a:solidFill>
                <a:hlinkClick r:id="rId8">
                  <a:extLst>
                    <a:ext uri="{A12FA001-AC4F-418D-AE19-62706E023703}">
                      <ahyp:hlinkClr xmlns:ahyp="http://schemas.microsoft.com/office/drawing/2018/hyperlinkcolor" val="tx"/>
                    </a:ext>
                  </a:extLst>
                </a:hlinkClick>
              </a:rPr>
              <a:t>1249r1</a:t>
            </a:r>
            <a:r>
              <a:rPr lang="en-GB" sz="1050" dirty="0">
                <a:solidFill>
                  <a:schemeClr val="bg1">
                    <a:lumMod val="65000"/>
                  </a:schemeClr>
                </a:solidFill>
              </a:rPr>
              <a:t> CR for EHT OM part II					Po-Kai Huang		[5 CIDs 	15’]</a:t>
            </a:r>
          </a:p>
          <a:p>
            <a:pPr lvl="0">
              <a:buFont typeface="Arial" panose="020B0604020202020204" pitchFamily="34" charset="0"/>
              <a:buChar char="•"/>
            </a:pPr>
            <a:r>
              <a:rPr lang="en-GB" sz="1400" dirty="0" err="1"/>
              <a:t>AoB</a:t>
            </a:r>
            <a:r>
              <a:rPr lang="en-GB" sz="1400" dirty="0"/>
              <a:t>: None.</a:t>
            </a:r>
          </a:p>
          <a:p>
            <a:pPr lvl="0">
              <a:buFont typeface="Arial" panose="020B0604020202020204" pitchFamily="34" charset="0"/>
              <a:buChar char="•"/>
            </a:pPr>
            <a:r>
              <a:rPr lang="en-GB" sz="1400" dirty="0"/>
              <a:t>Recess</a:t>
            </a:r>
            <a:endParaRPr lang="en-US" sz="1400" dirty="0"/>
          </a:p>
          <a:p>
            <a:endParaRPr lang="en-US" sz="3200" dirty="0"/>
          </a:p>
        </p:txBody>
      </p:sp>
      <p:sp>
        <p:nvSpPr>
          <p:cNvPr id="4" name="Slide Number Placeholder 3">
            <a:extLst>
              <a:ext uri="{FF2B5EF4-FFF2-40B4-BE49-F238E27FC236}">
                <a16:creationId xmlns:a16="http://schemas.microsoft.com/office/drawing/2014/main" id="{2F18287E-8F42-4968-A76E-57744218AACD}"/>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7244EEC1-890C-43CD-B3AB-FD6C72420AE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0578AA0F-EF76-4484-BEF1-47CEFC7F587B}"/>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385770752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20397D-90A0-4AC1-A4EF-8F96C4D04887}"/>
              </a:ext>
            </a:extLst>
          </p:cNvPr>
          <p:cNvSpPr>
            <a:spLocks noGrp="1"/>
          </p:cNvSpPr>
          <p:nvPr>
            <p:ph type="title"/>
          </p:nvPr>
        </p:nvSpPr>
        <p:spPr/>
        <p:txBody>
          <a:bodyPr/>
          <a:lstStyle/>
          <a:p>
            <a:r>
              <a:rPr lang="en-US" altLang="en-US" dirty="0">
                <a:solidFill>
                  <a:schemeClr val="tx1"/>
                </a:solidFill>
                <a:highlight>
                  <a:srgbClr val="FFFF00"/>
                </a:highlight>
              </a:rPr>
              <a:t>Thursday PHY Agenda (09:00-11:00)</a:t>
            </a:r>
            <a:endParaRPr lang="en-US" dirty="0">
              <a:highlight>
                <a:srgbClr val="FFFF00"/>
              </a:highlight>
            </a:endParaRPr>
          </a:p>
        </p:txBody>
      </p:sp>
      <p:sp>
        <p:nvSpPr>
          <p:cNvPr id="3" name="Content Placeholder 2">
            <a:extLst>
              <a:ext uri="{FF2B5EF4-FFF2-40B4-BE49-F238E27FC236}">
                <a16:creationId xmlns:a16="http://schemas.microsoft.com/office/drawing/2014/main" id="{3E688F76-5448-4A89-90E8-057B393044A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400" dirty="0"/>
              <a:t>CC36 CR Submissions:</a:t>
            </a:r>
          </a:p>
          <a:p>
            <a:pPr lvl="1">
              <a:buFont typeface="Arial" panose="020B0604020202020204" pitchFamily="34" charset="0"/>
              <a:buChar char="•"/>
            </a:pPr>
            <a:r>
              <a:rPr lang="en-GB" sz="1200" dirty="0">
                <a:hlinkClick r:id="rId2"/>
              </a:rPr>
              <a:t>1265r0</a:t>
            </a:r>
            <a:r>
              <a:rPr lang="en-GB" sz="1200" dirty="0"/>
              <a:t> CR for Mathematical description of Signals	           		Yan Zhang       	[27 CID]</a:t>
            </a:r>
          </a:p>
          <a:p>
            <a:pPr lvl="1">
              <a:buFont typeface="Arial" panose="020B0604020202020204" pitchFamily="34" charset="0"/>
              <a:buChar char="•"/>
            </a:pPr>
            <a:r>
              <a:rPr lang="en-GB" sz="1200" dirty="0">
                <a:hlinkClick r:id="rId3"/>
              </a:rPr>
              <a:t>1266r0</a:t>
            </a:r>
            <a:r>
              <a:rPr lang="en-GB" sz="1200" dirty="0"/>
              <a:t> CR for coding					           		Yan Zhang       	[22 CID]</a:t>
            </a:r>
          </a:p>
          <a:p>
            <a:pPr lvl="1">
              <a:buFont typeface="Arial" panose="020B0604020202020204" pitchFamily="34" charset="0"/>
              <a:buChar char="•"/>
            </a:pPr>
            <a:r>
              <a:rPr lang="en-GB" sz="1200" dirty="0">
                <a:hlinkClick r:id="rId4"/>
              </a:rPr>
              <a:t>1267r0</a:t>
            </a:r>
            <a:r>
              <a:rPr lang="en-GB" sz="1200" dirty="0"/>
              <a:t> CR for Packet extension				           	Yan Zhang       	[2 CID]</a:t>
            </a:r>
          </a:p>
          <a:p>
            <a:pPr lvl="1">
              <a:buFont typeface="Arial" panose="020B0604020202020204" pitchFamily="34" charset="0"/>
              <a:buChar char="•"/>
            </a:pPr>
            <a:r>
              <a:rPr lang="en-GB" sz="1200" dirty="0">
                <a:hlinkClick r:id="rId5"/>
              </a:rPr>
              <a:t>1229r0</a:t>
            </a:r>
            <a:r>
              <a:rPr lang="en-GB" sz="1200" dirty="0"/>
              <a:t> </a:t>
            </a:r>
            <a:r>
              <a:rPr lang="en-GB" sz="1200" dirty="0" err="1"/>
              <a:t>CR_PHY_TxBlocks</a:t>
            </a:r>
            <a:r>
              <a:rPr lang="en-GB" sz="1200" dirty="0"/>
              <a:t>				           		Xiaogang Chen	[20 CID]</a:t>
            </a:r>
          </a:p>
          <a:p>
            <a:pPr lvl="1">
              <a:buFont typeface="Arial" panose="020B0604020202020204" pitchFamily="34" charset="0"/>
              <a:buChar char="•"/>
            </a:pPr>
            <a:r>
              <a:rPr lang="en-GB" sz="1200" dirty="0">
                <a:hlinkClick r:id="rId6"/>
              </a:rPr>
              <a:t>1302r1</a:t>
            </a:r>
            <a:r>
              <a:rPr lang="en-GB" sz="1200" dirty="0"/>
              <a:t> CR for RU_ALLOC. and L_LENGTH in TX/RXVEC.  	</a:t>
            </a:r>
            <a:r>
              <a:rPr lang="en-GB" sz="1200" dirty="0" err="1"/>
              <a:t>Mengshi</a:t>
            </a:r>
            <a:r>
              <a:rPr lang="en-GB" sz="1200" dirty="0"/>
              <a:t> Hu     	[7 CID]</a:t>
            </a:r>
          </a:p>
          <a:p>
            <a:pPr lvl="1">
              <a:buFont typeface="Arial" panose="020B0604020202020204" pitchFamily="34" charset="0"/>
              <a:buChar char="•"/>
            </a:pPr>
            <a:r>
              <a:rPr lang="en-GB" sz="1200" dirty="0">
                <a:hlinkClick r:id="rId7"/>
              </a:rPr>
              <a:t>1385r0</a:t>
            </a:r>
            <a:r>
              <a:rPr lang="en-GB" sz="1200" dirty="0"/>
              <a:t> EHT-SIG CR on P802.11be D1.0-36.3.12.8.2			Bo Gong		 [5 CID]</a:t>
            </a:r>
          </a:p>
          <a:p>
            <a:pPr lvl="1">
              <a:buFont typeface="Arial" panose="020B0604020202020204" pitchFamily="34" charset="0"/>
              <a:buChar char="•"/>
            </a:pPr>
            <a:r>
              <a:rPr lang="en-GB" sz="1200" dirty="0">
                <a:hlinkClick r:id="rId8"/>
              </a:rPr>
              <a:t>1386r0</a:t>
            </a:r>
            <a:r>
              <a:rPr lang="en-GB" sz="1200" dirty="0"/>
              <a:t> EHT-SIG CR on P802.11be D1.0-36.3.12.8.6			Bo Gong		 [5 CID]</a:t>
            </a:r>
          </a:p>
          <a:p>
            <a:pPr lvl="1">
              <a:buFont typeface="Arial" panose="020B0604020202020204" pitchFamily="34" charset="0"/>
              <a:buChar char="•"/>
            </a:pPr>
            <a:r>
              <a:rPr lang="en-GB" sz="1200" dirty="0">
                <a:hlinkClick r:id="rId9"/>
              </a:rPr>
              <a:t>1387r0</a:t>
            </a:r>
            <a:r>
              <a:rPr lang="en-GB" sz="1200" dirty="0"/>
              <a:t> EHT-SIG CR on P802.11be D1.0-CID5485			Bo Gong		 [1 CID]</a:t>
            </a:r>
          </a:p>
          <a:p>
            <a:pPr lvl="1">
              <a:buFont typeface="Arial" panose="020B0604020202020204" pitchFamily="34" charset="0"/>
              <a:buChar char="•"/>
            </a:pPr>
            <a:r>
              <a:rPr lang="en-GB" sz="1200" dirty="0">
                <a:hlinkClick r:id="rId10"/>
              </a:rPr>
              <a:t>1382r0</a:t>
            </a:r>
            <a:r>
              <a:rPr lang="en-GB" sz="1200" dirty="0"/>
              <a:t> CC36 CR for 36.3.2						Yan Xin		 [2 CID]</a:t>
            </a:r>
          </a:p>
          <a:p>
            <a:pPr lvl="1">
              <a:buFont typeface="Arial" panose="020B0604020202020204" pitchFamily="34" charset="0"/>
              <a:buChar char="•"/>
            </a:pPr>
            <a:r>
              <a:rPr lang="en-GB" sz="1200" dirty="0">
                <a:hlinkClick r:id="rId11"/>
              </a:rPr>
              <a:t>1384r0</a:t>
            </a:r>
            <a:r>
              <a:rPr lang="en-GB" sz="1200" dirty="0"/>
              <a:t> CR for 3.2 Definitions						Dongguk Lim		[21 CID]</a:t>
            </a:r>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Adjourn</a:t>
            </a:r>
            <a:endParaRPr lang="en-US" sz="1800" dirty="0"/>
          </a:p>
        </p:txBody>
      </p:sp>
      <p:sp>
        <p:nvSpPr>
          <p:cNvPr id="4" name="Slide Number Placeholder 3">
            <a:extLst>
              <a:ext uri="{FF2B5EF4-FFF2-40B4-BE49-F238E27FC236}">
                <a16:creationId xmlns:a16="http://schemas.microsoft.com/office/drawing/2014/main" id="{CD118BE2-1909-4189-89E6-15792CDFADC7}"/>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053294E8-A7C4-481F-87E6-8519B2D9CDD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471B65DA-AE88-410F-854B-3CBD958262D8}"/>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75880783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8B6CBA-CA1B-43DA-854E-008ACE1890FB}"/>
              </a:ext>
            </a:extLst>
          </p:cNvPr>
          <p:cNvSpPr>
            <a:spLocks noGrp="1"/>
          </p:cNvSpPr>
          <p:nvPr>
            <p:ph type="title"/>
          </p:nvPr>
        </p:nvSpPr>
        <p:spPr/>
        <p:txBody>
          <a:bodyPr/>
          <a:lstStyle/>
          <a:p>
            <a:r>
              <a:rPr lang="en-US" altLang="en-US" dirty="0">
                <a:solidFill>
                  <a:schemeClr val="tx1"/>
                </a:solidFill>
                <a:highlight>
                  <a:srgbClr val="FFFF00"/>
                </a:highlight>
              </a:rPr>
              <a:t>Thursday</a:t>
            </a:r>
            <a:r>
              <a:rPr lang="en-US" altLang="en-US" dirty="0">
                <a:highlight>
                  <a:srgbClr val="FFFF00"/>
                </a:highlight>
              </a:rPr>
              <a:t> MAC Agenda (09:00-11:00)</a:t>
            </a:r>
            <a:endParaRPr lang="en-US" dirty="0">
              <a:highlight>
                <a:srgbClr val="FFFF00"/>
              </a:highlight>
            </a:endParaRPr>
          </a:p>
        </p:txBody>
      </p:sp>
      <p:sp>
        <p:nvSpPr>
          <p:cNvPr id="3" name="Content Placeholder 2">
            <a:extLst>
              <a:ext uri="{FF2B5EF4-FFF2-40B4-BE49-F238E27FC236}">
                <a16:creationId xmlns:a16="http://schemas.microsoft.com/office/drawing/2014/main" id="{7A07C496-B89B-4C4A-AB05-4B77C714DCC4}"/>
              </a:ext>
            </a:extLst>
          </p:cNvPr>
          <p:cNvSpPr>
            <a:spLocks noGrp="1"/>
          </p:cNvSpPr>
          <p:nvPr>
            <p:ph idx="1"/>
          </p:nvPr>
        </p:nvSpPr>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CC36 CR Submissions:</a:t>
            </a:r>
          </a:p>
          <a:p>
            <a:pPr lvl="1">
              <a:buFont typeface="Arial" panose="020B0604020202020204" pitchFamily="34" charset="0"/>
              <a:buChar char="•"/>
            </a:pPr>
            <a:r>
              <a:rPr lang="en-GB" sz="1200" dirty="0">
                <a:solidFill>
                  <a:schemeClr val="tx1"/>
                </a:solidFill>
                <a:hlinkClick r:id="rId2"/>
              </a:rPr>
              <a:t>1261r1</a:t>
            </a:r>
            <a:r>
              <a:rPr lang="en-GB" sz="1200" dirty="0">
                <a:solidFill>
                  <a:schemeClr val="tx1"/>
                </a:solidFill>
              </a:rPr>
              <a:t> CR for 5378							Jay Yang 		[1 CIDs   20’]</a:t>
            </a:r>
          </a:p>
          <a:p>
            <a:pPr lvl="1">
              <a:buFont typeface="Arial" panose="020B0604020202020204" pitchFamily="34" charset="0"/>
              <a:buChar char="•"/>
            </a:pPr>
            <a:r>
              <a:rPr lang="en-GB" sz="1200" dirty="0">
                <a:hlinkClick r:id="rId3"/>
              </a:rPr>
              <a:t>1329r0</a:t>
            </a:r>
            <a:r>
              <a:rPr lang="en-GB" sz="1200" dirty="0"/>
              <a:t> Error Recovery of NSTR MLD					Yunbo Li 		[1 CIDs   20’]</a:t>
            </a:r>
          </a:p>
          <a:p>
            <a:pPr lvl="1">
              <a:buFont typeface="Arial" panose="020B0604020202020204" pitchFamily="34" charset="0"/>
              <a:buChar char="•"/>
            </a:pPr>
            <a:r>
              <a:rPr lang="en-GB" sz="1200" dirty="0">
                <a:hlinkClick r:id="rId4"/>
              </a:rPr>
              <a:t>1339r0</a:t>
            </a:r>
            <a:r>
              <a:rPr lang="en-GB" sz="1200" dirty="0"/>
              <a:t> CR for 35.3.15.7							Dibakar Das 		[32 CIDs 30’]</a:t>
            </a:r>
          </a:p>
          <a:p>
            <a:pPr lvl="1">
              <a:buFont typeface="Arial" panose="020B0604020202020204" pitchFamily="34" charset="0"/>
              <a:buChar char="•"/>
            </a:pPr>
            <a:r>
              <a:rPr lang="en-GB" sz="1200" dirty="0">
                <a:hlinkClick r:id="rId5"/>
              </a:rPr>
              <a:t>1360r0</a:t>
            </a:r>
            <a:r>
              <a:rPr lang="en-GB" sz="1200" dirty="0"/>
              <a:t> CR for 35.3.11 and 35.3.12					Po-Kai Huang		[19 CIDs 30’]</a:t>
            </a:r>
          </a:p>
          <a:p>
            <a:pPr lvl="1">
              <a:buFont typeface="Arial" panose="020B0604020202020204" pitchFamily="34" charset="0"/>
              <a:buChar char="•"/>
            </a:pPr>
            <a:r>
              <a:rPr lang="en-GB" sz="1200" dirty="0">
                <a:hlinkClick r:id="rId6"/>
              </a:rPr>
              <a:t>1249r0</a:t>
            </a:r>
            <a:r>
              <a:rPr lang="en-GB" sz="1200" dirty="0"/>
              <a:t> CR for EHT OM part II						Po-Kai Huang		 [5 CIDs  20’]</a:t>
            </a:r>
          </a:p>
          <a:p>
            <a:pPr lvl="1">
              <a:buFont typeface="Arial" panose="020B0604020202020204" pitchFamily="34" charset="0"/>
              <a:buChar char="•"/>
            </a:pPr>
            <a:r>
              <a:rPr lang="en-GB" sz="1200" dirty="0">
                <a:hlinkClick r:id="rId7"/>
              </a:rPr>
              <a:t>1421r0</a:t>
            </a:r>
            <a:r>
              <a:rPr lang="en-GB" sz="1200" dirty="0"/>
              <a:t> CR for CID 6729						Insun Jang		 [1 CID    10’]</a:t>
            </a:r>
          </a:p>
          <a:p>
            <a:pPr lvl="1">
              <a:buFont typeface="Arial" panose="020B0604020202020204" pitchFamily="34" charset="0"/>
              <a:buChar char="•"/>
            </a:pPr>
            <a:r>
              <a:rPr lang="en-GB" sz="1200" dirty="0">
                <a:hlinkClick r:id="rId8"/>
              </a:rPr>
              <a:t>1401r0</a:t>
            </a:r>
            <a:r>
              <a:rPr lang="en-GB" sz="1200" dirty="0"/>
              <a:t> Resolution for CIDs related to Status Code field		</a:t>
            </a:r>
            <a:r>
              <a:rPr lang="en-GB" sz="1200" dirty="0" err="1"/>
              <a:t>Namyeong</a:t>
            </a:r>
            <a:r>
              <a:rPr lang="en-GB" sz="1200" dirty="0"/>
              <a:t> Kim	 [2 CIDs  10’]</a:t>
            </a:r>
          </a:p>
          <a:p>
            <a:pPr lvl="1">
              <a:buFont typeface="Arial" panose="020B0604020202020204" pitchFamily="34" charset="0"/>
              <a:buChar char="•"/>
            </a:pPr>
            <a:r>
              <a:rPr lang="en-GB" sz="1200" dirty="0">
                <a:hlinkClick r:id="rId9"/>
              </a:rPr>
              <a:t>1425r2</a:t>
            </a:r>
            <a:r>
              <a:rPr lang="en-GB" sz="1200" dirty="0"/>
              <a:t> CC 36 CR for 4.5.3						Po-Kai Huang		 [37 CIDs 45’]</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B6B80093-5C9A-4F58-BCDC-30FCE6BEF761}"/>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92847FCB-C321-4B5A-8061-E0BBF1F89F0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BB018E-064B-46D0-BAAC-1FB2DA8D8C3F}"/>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145293142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2E3CF1-F468-43B7-8674-214F8AB8A73A}"/>
              </a:ext>
            </a:extLst>
          </p:cNvPr>
          <p:cNvSpPr>
            <a:spLocks noGrp="1"/>
          </p:cNvSpPr>
          <p:nvPr>
            <p:ph type="title"/>
          </p:nvPr>
        </p:nvSpPr>
        <p:spPr/>
        <p:txBody>
          <a:bodyPr/>
          <a:lstStyle/>
          <a:p>
            <a:r>
              <a:rPr lang="en-US" altLang="en-US" dirty="0"/>
              <a:t>Monday Joint Agenda (09:00-11:00)</a:t>
            </a:r>
            <a:endParaRPr lang="en-US" dirty="0"/>
          </a:p>
        </p:txBody>
      </p:sp>
      <p:sp>
        <p:nvSpPr>
          <p:cNvPr id="3" name="Content Placeholder 2">
            <a:extLst>
              <a:ext uri="{FF2B5EF4-FFF2-40B4-BE49-F238E27FC236}">
                <a16:creationId xmlns:a16="http://schemas.microsoft.com/office/drawing/2014/main" id="{29C5F753-2E2D-47AF-B06F-D5B90B98D693}"/>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US" sz="2000" dirty="0"/>
              <a:t>Announcements:</a:t>
            </a:r>
          </a:p>
          <a:p>
            <a:pPr>
              <a:buFont typeface="Arial" panose="020B0604020202020204" pitchFamily="34" charset="0"/>
              <a:buChar char="•"/>
            </a:pPr>
            <a:r>
              <a:rPr lang="en-US" sz="2000" dirty="0"/>
              <a:t>TGbe Editor Status Report:</a:t>
            </a:r>
            <a:endParaRPr lang="en-US" sz="2000" b="0" dirty="0">
              <a:solidFill>
                <a:srgbClr val="00B050"/>
              </a:solidFill>
            </a:endParaRPr>
          </a:p>
          <a:p>
            <a:pPr lvl="0">
              <a:buFont typeface="Arial" panose="020B0604020202020204" pitchFamily="34" charset="0"/>
              <a:buChar char="•"/>
            </a:pPr>
            <a:r>
              <a:rPr lang="en-GB" sz="2000" dirty="0"/>
              <a:t>CR Submissions:</a:t>
            </a:r>
          </a:p>
          <a:p>
            <a:pPr>
              <a:buFont typeface="Arial" panose="020B0604020202020204" pitchFamily="34" charset="0"/>
              <a:buChar char="•"/>
            </a:pPr>
            <a:r>
              <a:rPr lang="en-GB" sz="2000" dirty="0"/>
              <a:t>Motions (during 2</a:t>
            </a:r>
            <a:r>
              <a:rPr lang="en-GB" sz="2000" baseline="30000" dirty="0"/>
              <a:t>nd</a:t>
            </a:r>
            <a:r>
              <a:rPr lang="en-GB" sz="2000" dirty="0"/>
              <a:t> half of meeting):</a:t>
            </a:r>
            <a:endParaRPr lang="en-GB" sz="2000" b="0" dirty="0">
              <a:solidFill>
                <a:srgbClr val="00B050"/>
              </a:solidFill>
            </a:endParaRPr>
          </a:p>
          <a:p>
            <a:pPr lvl="0">
              <a:buFont typeface="Arial" panose="020B0604020202020204" pitchFamily="34" charset="0"/>
              <a:buChar char="•"/>
            </a:pPr>
            <a:r>
              <a:rPr lang="en-GB" sz="2000" dirty="0"/>
              <a:t>CR Submissions:</a:t>
            </a:r>
          </a:p>
          <a:p>
            <a:pPr>
              <a:buFont typeface="Arial" panose="020B0604020202020204" pitchFamily="34" charset="0"/>
              <a:buChar char="•"/>
            </a:pPr>
            <a:r>
              <a:rPr lang="en-GB" sz="2000" dirty="0"/>
              <a:t>Technical Submissions:</a:t>
            </a:r>
          </a:p>
          <a:p>
            <a:pPr lvl="0">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Adjourn</a:t>
            </a:r>
            <a:endParaRPr lang="en-US" sz="2000" dirty="0"/>
          </a:p>
          <a:p>
            <a:pPr>
              <a:buFont typeface="Arial" panose="020B0604020202020204" pitchFamily="34" charset="0"/>
              <a:buChar char="•"/>
            </a:pPr>
            <a:endParaRPr lang="en-US" sz="2000" dirty="0"/>
          </a:p>
        </p:txBody>
      </p:sp>
      <p:sp>
        <p:nvSpPr>
          <p:cNvPr id="4" name="Slide Number Placeholder 3">
            <a:extLst>
              <a:ext uri="{FF2B5EF4-FFF2-40B4-BE49-F238E27FC236}">
                <a16:creationId xmlns:a16="http://schemas.microsoft.com/office/drawing/2014/main" id="{8012FA0D-5FCB-4375-A991-30411D664136}"/>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D51F146D-A960-4CC6-B859-90AE39322F8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FD0B65C-C275-4A18-B771-5515E59F5057}"/>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83494907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September 2021</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t>Registration for the September 802 electronic plenary session</a:t>
            </a: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p:txBody>
          <a:bodyPr/>
          <a:lstStyle/>
          <a:p>
            <a:pPr>
              <a:buFont typeface="Arial" panose="020B0604020202020204" pitchFamily="34" charset="0"/>
              <a:buChar char="•"/>
            </a:pPr>
            <a:r>
              <a:rPr lang="en-US" sz="2000" dirty="0"/>
              <a:t>This meeting is part of the September 802.11 interim session</a:t>
            </a:r>
          </a:p>
          <a:p>
            <a:pPr>
              <a:buFont typeface="Arial" panose="020B0604020202020204" pitchFamily="34" charset="0"/>
              <a:buChar char="•"/>
            </a:pPr>
            <a:endParaRPr lang="en-US" sz="2000" dirty="0"/>
          </a:p>
          <a:p>
            <a:pPr>
              <a:buFont typeface="Arial" panose="020B0604020202020204" pitchFamily="34" charset="0"/>
              <a:buChar char="•"/>
            </a:pPr>
            <a:r>
              <a:rPr lang="en-US" sz="2000" dirty="0"/>
              <a:t>You must pay the registration fee in order to attend</a:t>
            </a:r>
          </a:p>
          <a:p>
            <a:pPr>
              <a:buFont typeface="Arial" panose="020B0604020202020204" pitchFamily="34" charset="0"/>
              <a:buChar char="•"/>
            </a:pPr>
            <a:endParaRPr lang="en-US" sz="2000" dirty="0"/>
          </a:p>
          <a:p>
            <a:pPr>
              <a:buFont typeface="Arial" panose="020B0604020202020204" pitchFamily="34" charset="0"/>
              <a:buChar char="•"/>
            </a:pPr>
            <a:r>
              <a:rPr lang="en-US" sz="2000" dirty="0"/>
              <a:t>If you have not already done so, you can register </a:t>
            </a:r>
            <a:r>
              <a:rPr lang="en-US" sz="2000" dirty="0">
                <a:hlinkClick r:id="rId2"/>
              </a:rPr>
              <a:t>here</a:t>
            </a:r>
            <a:r>
              <a:rPr lang="en-US" sz="2000" dirty="0"/>
              <a:t> or follow the registration link for this session here </a:t>
            </a:r>
            <a:r>
              <a:rPr lang="en-US" sz="2000" dirty="0">
                <a:hlinkClick r:id="rId3"/>
              </a:rPr>
              <a:t>https://www.ieee802.org/11/Meetings/Meeting_Plan.html</a:t>
            </a:r>
            <a:endParaRPr lang="en-US" sz="2000" dirty="0"/>
          </a:p>
          <a:p>
            <a:pPr>
              <a:buFont typeface="Arial" panose="020B0604020202020204" pitchFamily="34" charset="0"/>
              <a:buChar char="•"/>
            </a:pPr>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a:p>
            <a:endParaRPr lang="en-US" sz="2000" dirty="0"/>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September 2021</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1800" dirty="0"/>
              <a:t>Please ensure that the following information is listed correctly when joining the call:</a:t>
            </a:r>
            <a:endParaRPr lang="en-US" sz="1800" dirty="0"/>
          </a:p>
          <a:p>
            <a:pPr marL="800100" lvl="1">
              <a:buFont typeface="Arial" panose="020B0604020202020204" pitchFamily="34" charset="0"/>
              <a:buChar char="•"/>
            </a:pPr>
            <a:r>
              <a:rPr lang="en-GB" sz="1600" dirty="0"/>
              <a:t>"[voter status] First Name Last Name (Affiliation)"</a:t>
            </a:r>
            <a:endParaRPr lang="en-US" sz="1600" dirty="0"/>
          </a:p>
          <a:p>
            <a:pPr lvl="2"/>
            <a:endParaRPr lang="en-US" altLang="en-US" sz="1400" dirty="0"/>
          </a:p>
          <a:p>
            <a:pPr>
              <a:buFont typeface="Arial" panose="020B0604020202020204" pitchFamily="34" charset="0"/>
              <a:buChar char="•"/>
            </a:pPr>
            <a:r>
              <a:rPr lang="en-US" altLang="en-US" sz="1800" dirty="0"/>
              <a:t>If you plan to make a submission be sure it does not contain company logos or advertising</a:t>
            </a:r>
          </a:p>
          <a:p>
            <a:pPr marL="800100" lvl="1" indent="-342900">
              <a:buFont typeface="Arial" panose="020B0604020202020204" pitchFamily="34" charset="0"/>
              <a:buChar char="•"/>
            </a:pPr>
            <a:r>
              <a:rPr lang="en-US" altLang="en-US" sz="1600" dirty="0"/>
              <a:t>Upload submission: </a:t>
            </a:r>
            <a:r>
              <a:rPr lang="en-US" altLang="en-US" sz="1600" dirty="0">
                <a:hlinkClick r:id="rId3"/>
              </a:rPr>
              <a:t>http://mentor.ieee.org</a:t>
            </a:r>
            <a:r>
              <a:rPr lang="en-US" altLang="en-US" sz="1600" dirty="0"/>
              <a:t> in “TGbe” group</a:t>
            </a:r>
          </a:p>
          <a:p>
            <a:pPr lvl="2"/>
            <a:endParaRPr lang="en-US" altLang="en-US" sz="1400" dirty="0"/>
          </a:p>
          <a:p>
            <a:pPr>
              <a:buFont typeface="Arial" panose="020B0604020202020204" pitchFamily="34" charset="0"/>
              <a:buChar char="•"/>
            </a:pPr>
            <a:r>
              <a:rPr lang="en-US" altLang="en-US" sz="1800" dirty="0"/>
              <a:t>Questions on Voting status, Ballot pool, Access to Reflector, Documentation,  member’</a:t>
            </a:r>
            <a:r>
              <a:rPr lang="en-US" altLang="ja-JP" sz="1800" dirty="0"/>
              <a:t>s area</a:t>
            </a:r>
          </a:p>
          <a:p>
            <a:pPr lvl="1">
              <a:buFont typeface="Arial" panose="020B0604020202020204" pitchFamily="34" charset="0"/>
              <a:buChar char="•"/>
            </a:pPr>
            <a:r>
              <a:rPr lang="en-US" altLang="en-US" sz="1600" dirty="0"/>
              <a:t>Please e-mail Jon Rosdahl –  </a:t>
            </a:r>
            <a:r>
              <a:rPr lang="en-US" altLang="en-US" sz="1600" dirty="0">
                <a:hlinkClick r:id="rId4"/>
              </a:rPr>
              <a:t>jrosdahl@ieee.org</a:t>
            </a:r>
            <a:endParaRPr lang="en-US" altLang="en-US" sz="1600" dirty="0"/>
          </a:p>
          <a:p>
            <a:pPr lvl="2"/>
            <a:endParaRPr lang="en-US" altLang="en-US" sz="1400" dirty="0"/>
          </a:p>
          <a:p>
            <a:pPr>
              <a:buFont typeface="Arial" panose="020B0604020202020204" pitchFamily="34" charset="0"/>
              <a:buChar char="•"/>
            </a:pPr>
            <a:r>
              <a:rPr lang="en-US" altLang="en-US" sz="1800" dirty="0"/>
              <a:t>Keep your microphone on mute unless you plan to speak during the conference call</a:t>
            </a:r>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“802.11 Electronic Interim” entry, 3) select “C/LM/WG802.11 Attendance” entry, 4) click “TGbe &lt;MAC/PHY/Joint&gt;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200" b="1" dirty="0"/>
              <a:t>Joint: </a:t>
            </a:r>
            <a:r>
              <a:rPr lang="en-GB" sz="1200" dirty="0"/>
              <a:t>Dennis Sundman (</a:t>
            </a:r>
            <a:r>
              <a:rPr lang="en-GB" sz="1200" dirty="0">
                <a:hlinkClick r:id="rId4"/>
              </a:rPr>
              <a:t>dennis.sundman@ericsson.com</a:t>
            </a:r>
            <a:r>
              <a:rPr lang="en-GB" sz="1200" dirty="0"/>
              <a:t>) &amp; Alfred Asterjadhi (</a:t>
            </a:r>
            <a:r>
              <a:rPr lang="en-GB" sz="1200" dirty="0">
                <a:hlinkClick r:id="rId5"/>
              </a:rPr>
              <a:t>aasterja@qti.qualcomm.com</a:t>
            </a:r>
            <a:r>
              <a:rPr lang="en-GB" sz="1200" dirty="0"/>
              <a:t>)</a:t>
            </a:r>
          </a:p>
          <a:p>
            <a:pPr marL="800100" lvl="1">
              <a:buFont typeface="Arial" panose="020B0604020202020204" pitchFamily="34" charset="0"/>
              <a:buChar char="•"/>
            </a:pPr>
            <a:r>
              <a:rPr lang="en-GB" sz="1200" b="1" dirty="0"/>
              <a:t>PHY: </a:t>
            </a:r>
            <a:r>
              <a:rPr lang="en-GB" sz="1200" dirty="0"/>
              <a:t>Tianyu Wu (</a:t>
            </a:r>
            <a:r>
              <a:rPr lang="en-GB" sz="1200" dirty="0">
                <a:hlinkClick r:id="rId6"/>
              </a:rPr>
              <a:t>tianyu@apple.com</a:t>
            </a:r>
            <a:r>
              <a:rPr lang="en-GB" sz="1200" dirty="0"/>
              <a:t>) Sigurd Schelstraete &amp; (</a:t>
            </a:r>
            <a:r>
              <a:rPr lang="en-GB" sz="1200" dirty="0">
                <a:hlinkClick r:id="rId7"/>
              </a:rPr>
              <a:t>sschelstraete@maxlinear.com</a:t>
            </a:r>
            <a:r>
              <a:rPr lang="en-GB" sz="1200" dirty="0"/>
              <a:t>) </a:t>
            </a:r>
          </a:p>
          <a:p>
            <a:pPr marL="800100" lvl="1">
              <a:buFont typeface="Arial" panose="020B0604020202020204" pitchFamily="34" charset="0"/>
              <a:buChar char="•"/>
            </a:pPr>
            <a:r>
              <a:rPr lang="en-GB" sz="1200" b="1" dirty="0"/>
              <a:t>MAC:</a:t>
            </a:r>
            <a:r>
              <a:rPr lang="en-GB" sz="1200" dirty="0"/>
              <a:t> Jeongki Kim (</a:t>
            </a:r>
            <a:r>
              <a:rPr lang="en-GB" sz="1200" dirty="0">
                <a:hlinkClick r:id="rId8"/>
              </a:rPr>
              <a:t>jeongki.kim.ieee@gmail.com</a:t>
            </a:r>
            <a:r>
              <a:rPr lang="en-GB" sz="1200" dirty="0"/>
              <a:t>) &amp; Liwen Chu (</a:t>
            </a:r>
            <a:r>
              <a:rPr lang="en-GB" sz="1200" dirty="0">
                <a:hlinkClick r:id="rId9"/>
              </a:rPr>
              <a:t>liwen.chu@nxp.com</a:t>
            </a:r>
            <a:r>
              <a:rPr lang="en-GB" sz="1200" dirty="0"/>
              <a:t>) </a:t>
            </a:r>
            <a:endParaRPr lang="en-US" sz="1200" dirty="0"/>
          </a:p>
          <a:p>
            <a:pPr marL="400050">
              <a:buFont typeface="Arial" panose="020B0604020202020204" pitchFamily="34" charset="0"/>
              <a:buChar char="•"/>
            </a:pPr>
            <a:r>
              <a:rPr lang="en-GB" sz="1800" dirty="0"/>
              <a:t>Please ensure that the following information is listed correctly when joining the call:</a:t>
            </a:r>
            <a:endParaRPr lang="en-US" sz="1800" dirty="0"/>
          </a:p>
          <a:p>
            <a:pPr marL="800100" lvl="1">
              <a:buFont typeface="Arial" panose="020B0604020202020204" pitchFamily="34" charset="0"/>
              <a:buChar char="•"/>
            </a:pPr>
            <a:r>
              <a:rPr lang="en-GB" sz="1400" dirty="0"/>
              <a:t>"[voter status] First Name Last Name (Affiliation)"</a:t>
            </a:r>
            <a:endParaRPr lang="en-US" sz="1400" dirty="0"/>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September 2021</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September 2021</a:t>
            </a:r>
            <a:endParaRPr lang="en-GB" dirty="0"/>
          </a:p>
        </p:txBody>
      </p:sp>
    </p:spTree>
    <p:extLst>
      <p:ext uri="{BB962C8B-B14F-4D97-AF65-F5344CB8AC3E}">
        <p14:creationId xmlns:p14="http://schemas.microsoft.com/office/powerpoint/2010/main" val="29271778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September 2021</a:t>
            </a:r>
            <a:endParaRPr lang="en-GB" dirty="0"/>
          </a:p>
        </p:txBody>
      </p:sp>
    </p:spTree>
    <p:extLst>
      <p:ext uri="{BB962C8B-B14F-4D97-AF65-F5344CB8AC3E}">
        <p14:creationId xmlns:p14="http://schemas.microsoft.com/office/powerpoint/2010/main" val="4277600907"/>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77251</TotalTime>
  <Words>3228</Words>
  <Application>Microsoft Office PowerPoint</Application>
  <PresentationFormat>On-screen Show (4:3)</PresentationFormat>
  <Paragraphs>340</Paragraphs>
  <Slides>24</Slides>
  <Notes>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31" baseType="lpstr">
      <vt:lpstr>Arial</vt:lpstr>
      <vt:lpstr>Arial Black</vt:lpstr>
      <vt:lpstr>Calibri</vt:lpstr>
      <vt:lpstr>Monotype Sorts</vt:lpstr>
      <vt:lpstr>Times New Roman</vt:lpstr>
      <vt:lpstr>Office Theme</vt:lpstr>
      <vt:lpstr>Document</vt:lpstr>
      <vt:lpstr>TGbe September 2021 Meeting Agenda</vt:lpstr>
      <vt:lpstr>IEEE 802.11 TGbe: Enhancements for Extremely High Throughput (EHT) WLAN Task Group</vt:lpstr>
      <vt:lpstr>Registration for the September 802 electronic plenary session</vt:lpstr>
      <vt:lpstr>Meeting Protocol</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Agenda Overview</vt:lpstr>
      <vt:lpstr>Monday PHY Agenda (19:00-21:00)</vt:lpstr>
      <vt:lpstr>Monday MAC Agenda (19:00-21:00)</vt:lpstr>
      <vt:lpstr>Wednesday Joint Agenda (09:00-11:00)</vt:lpstr>
      <vt:lpstr>Thursday PHY Agenda (09:00-11:00)</vt:lpstr>
      <vt:lpstr>Thursday MAC Agenda (09:00-11:00)</vt:lpstr>
      <vt:lpstr>Monday Joint Agenda (09:00-11:00)</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1420</cp:revision>
  <cp:lastPrinted>1601-01-01T00:00:00Z</cp:lastPrinted>
  <dcterms:created xsi:type="dcterms:W3CDTF">2017-01-26T15:28:16Z</dcterms:created>
  <dcterms:modified xsi:type="dcterms:W3CDTF">2021-09-15T23:04:45Z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