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11-21/xxxx</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Sept 13,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Sept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August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Sept 16,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Sept 20,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a:p>
            <a:endParaRPr lang="en-US" sz="2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September 13-21,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a:t>
            </a:r>
            <a:endParaRPr lang="en-GB" sz="1800" b="0" dirty="0"/>
          </a:p>
          <a:p>
            <a:pPr>
              <a:buFont typeface="Arial" panose="020B0604020202020204" pitchFamily="34" charset="0"/>
              <a:buChar char="•"/>
            </a:pPr>
            <a:r>
              <a:rPr lang="en-US" sz="1800" dirty="0"/>
              <a:t>TGbe Editor Status Report:</a:t>
            </a:r>
            <a:endParaRPr lang="en-US" sz="1800" b="0" dirty="0">
              <a:solidFill>
                <a:srgbClr val="00B050"/>
              </a:solidFill>
            </a:endParaRPr>
          </a:p>
          <a:p>
            <a:pPr lvl="0">
              <a:buFont typeface="Arial" panose="020B0604020202020204" pitchFamily="34" charset="0"/>
              <a:buChar char="•"/>
            </a:pPr>
            <a:r>
              <a:rPr lang="en-GB" sz="1800" dirty="0"/>
              <a:t>CR Submissions:</a:t>
            </a:r>
          </a:p>
          <a:p>
            <a:pPr lvl="0">
              <a:buFont typeface="Arial" panose="020B0604020202020204" pitchFamily="34" charset="0"/>
              <a:buChar char="•"/>
            </a:pPr>
            <a:r>
              <a:rPr lang="en-GB" sz="1800" dirty="0"/>
              <a:t>Motions (during 2</a:t>
            </a:r>
            <a:r>
              <a:rPr lang="en-GB" sz="1800" baseline="30000" dirty="0"/>
              <a:t>nd</a:t>
            </a:r>
            <a:r>
              <a:rPr lang="en-GB" sz="1800" dirty="0"/>
              <a:t> half of meeting):</a:t>
            </a:r>
            <a:endParaRPr lang="en-GB" sz="1800" b="0" dirty="0">
              <a:solidFill>
                <a:srgbClr val="00B050"/>
              </a:solidFill>
            </a:endParaRPr>
          </a:p>
          <a:p>
            <a:pPr lvl="0">
              <a:buFont typeface="Arial" panose="020B0604020202020204" pitchFamily="34" charset="0"/>
              <a:buChar char="•"/>
            </a:pPr>
            <a:r>
              <a:rPr lang="en-GB" sz="1800" dirty="0"/>
              <a:t>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40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July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Sigurd Schelstraete &amp;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74640</TotalTime>
  <Words>2426</Words>
  <Application>Microsoft Office PowerPoint</Application>
  <PresentationFormat>On-screen Show (4:3)</PresentationFormat>
  <Paragraphs>307</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September 2021 Meeting Agenda</vt:lpstr>
      <vt:lpstr>IEEE 802.11 TGbe: Enhancements for Extremely High Throughput (EHT) WLAN Task Group</vt:lpstr>
      <vt:lpstr>Registration for the July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2021-08-09T15:36:49Z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