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11-21/xxxx</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Sept 13,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Sept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August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Sept 16,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Sept 23,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July 10-23,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a:t>
            </a:r>
            <a:endParaRPr lang="en-GB" sz="1800" b="0" dirty="0"/>
          </a:p>
          <a:p>
            <a:pPr>
              <a:buFont typeface="Arial" panose="020B0604020202020204" pitchFamily="34" charset="0"/>
              <a:buChar char="•"/>
            </a:pPr>
            <a:r>
              <a:rPr lang="en-US" sz="1800" dirty="0"/>
              <a:t>TGbe Editor Status Report:</a:t>
            </a:r>
            <a:endParaRPr lang="en-US" sz="1800" b="0" dirty="0">
              <a:solidFill>
                <a:srgbClr val="00B050"/>
              </a:solidFill>
            </a:endParaRPr>
          </a:p>
          <a:p>
            <a:pPr lvl="0">
              <a:buFont typeface="Arial" panose="020B0604020202020204" pitchFamily="34" charset="0"/>
              <a:buChar char="•"/>
            </a:pPr>
            <a:r>
              <a:rPr lang="en-GB" sz="1800" dirty="0"/>
              <a:t>PDT/CR Submissions:</a:t>
            </a:r>
          </a:p>
          <a:p>
            <a:pPr lvl="0">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b="0" dirty="0">
              <a:solidFill>
                <a:srgbClr val="00B050"/>
              </a:solidFill>
            </a:endParaRPr>
          </a:p>
          <a:p>
            <a:pPr lvl="0">
              <a:buFont typeface="Arial" panose="020B0604020202020204" pitchFamily="34" charset="0"/>
              <a:buChar char="•"/>
            </a:pPr>
            <a:r>
              <a:rPr lang="en-GB" sz="1800" dirty="0"/>
              <a:t>PDT/CR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40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lvl="0">
              <a:buFont typeface="Arial" panose="020B0604020202020204" pitchFamily="34" charset="0"/>
              <a:buChar char="•"/>
            </a:pPr>
            <a:r>
              <a:rPr lang="en-GB" sz="2000" dirty="0"/>
              <a:t>PDT/CR Submissions-Joint:</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CR/PDT Submissions-MAC:</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Sigurd Schelstraete &amp;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74637</TotalTime>
  <Words>2446</Words>
  <Application>Microsoft Office PowerPoint</Application>
  <PresentationFormat>On-screen Show (4:3)</PresentationFormat>
  <Paragraphs>311</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September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1415</cp:revision>
  <cp:lastPrinted>1601-01-01T00:00:00Z</cp:lastPrinted>
  <dcterms:created xsi:type="dcterms:W3CDTF">2017-01-26T15:28:16Z</dcterms:created>
  <dcterms:modified xsi:type="dcterms:W3CDTF">2021-08-09T15:33:08Z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