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38" r:id="rId2"/>
    <p:sldId id="339" r:id="rId3"/>
    <p:sldId id="342" r:id="rId4"/>
    <p:sldId id="340" r:id="rId5"/>
    <p:sldId id="343" r:id="rId6"/>
    <p:sldId id="341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6C228F-5215-45D7-AE22-68647A2D97C1}" v="10" dt="2021-09-20T01:25:37.14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79" d="100"/>
          <a:sy n="79" d="100"/>
        </p:scale>
        <p:origin x="88" y="39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58" d="100"/>
          <a:sy n="58" d="100"/>
        </p:scale>
        <p:origin x="225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eph Levy" userId="3766db8f-7892-44ce-ae9b-8fce39950acf" providerId="ADAL" clId="{262F3D0D-792A-401A-AE5E-D64C8F795080}"/>
    <pc:docChg chg="undo custSel addSld delSld modSld modMainMaster">
      <pc:chgData name="Joseph Levy" userId="3766db8f-7892-44ce-ae9b-8fce39950acf" providerId="ADAL" clId="{262F3D0D-792A-401A-AE5E-D64C8F795080}" dt="2021-05-18T02:37:42.835" v="1618" actId="404"/>
      <pc:docMkLst>
        <pc:docMk/>
      </pc:docMkLst>
      <pc:sldChg chg="modSp mod">
        <pc:chgData name="Joseph Levy" userId="3766db8f-7892-44ce-ae9b-8fce39950acf" providerId="ADAL" clId="{262F3D0D-792A-401A-AE5E-D64C8F795080}" dt="2021-05-18T02:04:47.929" v="1053" actId="6549"/>
        <pc:sldMkLst>
          <pc:docMk/>
          <pc:sldMk cId="4091266737" sldId="338"/>
        </pc:sldMkLst>
        <pc:spChg chg="mod">
          <ac:chgData name="Joseph Levy" userId="3766db8f-7892-44ce-ae9b-8fce39950acf" providerId="ADAL" clId="{262F3D0D-792A-401A-AE5E-D64C8F795080}" dt="2021-05-18T02:04:37.207" v="1050" actId="6549"/>
          <ac:spMkLst>
            <pc:docMk/>
            <pc:sldMk cId="4091266737" sldId="338"/>
            <ac:spMk id="5" creationId="{00000000-0000-0000-0000-000000000000}"/>
          </ac:spMkLst>
        </pc:spChg>
        <pc:spChg chg="mod">
          <ac:chgData name="Joseph Levy" userId="3766db8f-7892-44ce-ae9b-8fce39950acf" providerId="ADAL" clId="{262F3D0D-792A-401A-AE5E-D64C8F795080}" dt="2021-05-18T02:04:47.929" v="1053" actId="6549"/>
          <ac:spMkLst>
            <pc:docMk/>
            <pc:sldMk cId="4091266737" sldId="338"/>
            <ac:spMk id="6" creationId="{00000000-0000-0000-0000-000000000000}"/>
          </ac:spMkLst>
        </pc:spChg>
      </pc:sldChg>
      <pc:sldChg chg="modSp mod">
        <pc:chgData name="Joseph Levy" userId="3766db8f-7892-44ce-ae9b-8fce39950acf" providerId="ADAL" clId="{262F3D0D-792A-401A-AE5E-D64C8F795080}" dt="2021-05-18T02:25:41.658" v="1452" actId="1076"/>
        <pc:sldMkLst>
          <pc:docMk/>
          <pc:sldMk cId="3748791487" sldId="339"/>
        </pc:sldMkLst>
        <pc:spChg chg="mod">
          <ac:chgData name="Joseph Levy" userId="3766db8f-7892-44ce-ae9b-8fce39950acf" providerId="ADAL" clId="{262F3D0D-792A-401A-AE5E-D64C8F795080}" dt="2021-05-18T02:25:41.658" v="1452" actId="1076"/>
          <ac:spMkLst>
            <pc:docMk/>
            <pc:sldMk cId="3748791487" sldId="339"/>
            <ac:spMk id="8" creationId="{00000000-0000-0000-0000-000000000000}"/>
          </ac:spMkLst>
        </pc:spChg>
      </pc:sldChg>
      <pc:sldChg chg="modSp mod">
        <pc:chgData name="Joseph Levy" userId="3766db8f-7892-44ce-ae9b-8fce39950acf" providerId="ADAL" clId="{262F3D0D-792A-401A-AE5E-D64C8F795080}" dt="2021-05-18T02:35:27.945" v="1606" actId="20577"/>
        <pc:sldMkLst>
          <pc:docMk/>
          <pc:sldMk cId="1590738440" sldId="340"/>
        </pc:sldMkLst>
        <pc:spChg chg="mod">
          <ac:chgData name="Joseph Levy" userId="3766db8f-7892-44ce-ae9b-8fce39950acf" providerId="ADAL" clId="{262F3D0D-792A-401A-AE5E-D64C8F795080}" dt="2021-05-18T01:41:15.664" v="101" actId="6549"/>
          <ac:spMkLst>
            <pc:docMk/>
            <pc:sldMk cId="1590738440" sldId="340"/>
            <ac:spMk id="2" creationId="{00000000-0000-0000-0000-000000000000}"/>
          </ac:spMkLst>
        </pc:spChg>
        <pc:spChg chg="mod">
          <ac:chgData name="Joseph Levy" userId="3766db8f-7892-44ce-ae9b-8fce39950acf" providerId="ADAL" clId="{262F3D0D-792A-401A-AE5E-D64C8F795080}" dt="2021-05-18T02:35:27.945" v="1606" actId="20577"/>
          <ac:spMkLst>
            <pc:docMk/>
            <pc:sldMk cId="1590738440" sldId="340"/>
            <ac:spMk id="3" creationId="{00000000-0000-0000-0000-000000000000}"/>
          </ac:spMkLst>
        </pc:spChg>
      </pc:sldChg>
      <pc:sldChg chg="modSp mod">
        <pc:chgData name="Joseph Levy" userId="3766db8f-7892-44ce-ae9b-8fce39950acf" providerId="ADAL" clId="{262F3D0D-792A-401A-AE5E-D64C8F795080}" dt="2021-05-18T02:33:51.649" v="1568" actId="6549"/>
        <pc:sldMkLst>
          <pc:docMk/>
          <pc:sldMk cId="3550479006" sldId="341"/>
        </pc:sldMkLst>
        <pc:spChg chg="mod">
          <ac:chgData name="Joseph Levy" userId="3766db8f-7892-44ce-ae9b-8fce39950acf" providerId="ADAL" clId="{262F3D0D-792A-401A-AE5E-D64C8F795080}" dt="2021-05-18T02:33:51.649" v="1568" actId="6549"/>
          <ac:spMkLst>
            <pc:docMk/>
            <pc:sldMk cId="3550479006" sldId="341"/>
            <ac:spMk id="9" creationId="{18AF95E2-06FF-462E-926F-8BD2B0029A66}"/>
          </ac:spMkLst>
        </pc:spChg>
      </pc:sldChg>
      <pc:sldChg chg="del">
        <pc:chgData name="Joseph Levy" userId="3766db8f-7892-44ce-ae9b-8fce39950acf" providerId="ADAL" clId="{262F3D0D-792A-401A-AE5E-D64C8F795080}" dt="2021-05-18T01:57:29.485" v="808" actId="47"/>
        <pc:sldMkLst>
          <pc:docMk/>
          <pc:sldMk cId="355749990" sldId="342"/>
        </pc:sldMkLst>
      </pc:sldChg>
      <pc:sldChg chg="modSp add mod">
        <pc:chgData name="Joseph Levy" userId="3766db8f-7892-44ce-ae9b-8fce39950acf" providerId="ADAL" clId="{262F3D0D-792A-401A-AE5E-D64C8F795080}" dt="2021-05-18T02:37:42.835" v="1618" actId="404"/>
        <pc:sldMkLst>
          <pc:docMk/>
          <pc:sldMk cId="2512254608" sldId="342"/>
        </pc:sldMkLst>
        <pc:spChg chg="mod">
          <ac:chgData name="Joseph Levy" userId="3766db8f-7892-44ce-ae9b-8fce39950acf" providerId="ADAL" clId="{262F3D0D-792A-401A-AE5E-D64C8F795080}" dt="2021-05-18T02:26:37.715" v="1491" actId="6549"/>
          <ac:spMkLst>
            <pc:docMk/>
            <pc:sldMk cId="2512254608" sldId="342"/>
            <ac:spMk id="7" creationId="{00000000-0000-0000-0000-000000000000}"/>
          </ac:spMkLst>
        </pc:spChg>
        <pc:spChg chg="mod">
          <ac:chgData name="Joseph Levy" userId="3766db8f-7892-44ce-ae9b-8fce39950acf" providerId="ADAL" clId="{262F3D0D-792A-401A-AE5E-D64C8F795080}" dt="2021-05-18T02:37:42.835" v="1618" actId="404"/>
          <ac:spMkLst>
            <pc:docMk/>
            <pc:sldMk cId="2512254608" sldId="342"/>
            <ac:spMk id="8" creationId="{00000000-0000-0000-0000-000000000000}"/>
          </ac:spMkLst>
        </pc:spChg>
      </pc:sldChg>
      <pc:sldChg chg="del">
        <pc:chgData name="Joseph Levy" userId="3766db8f-7892-44ce-ae9b-8fce39950acf" providerId="ADAL" clId="{262F3D0D-792A-401A-AE5E-D64C8F795080}" dt="2021-05-18T01:57:35.430" v="809" actId="47"/>
        <pc:sldMkLst>
          <pc:docMk/>
          <pc:sldMk cId="4268019466" sldId="343"/>
        </pc:sldMkLst>
      </pc:sldChg>
      <pc:sldMasterChg chg="modSp mod">
        <pc:chgData name="Joseph Levy" userId="3766db8f-7892-44ce-ae9b-8fce39950acf" providerId="ADAL" clId="{262F3D0D-792A-401A-AE5E-D64C8F795080}" dt="2021-05-18T02:05:36.892" v="1060" actId="6549"/>
        <pc:sldMasterMkLst>
          <pc:docMk/>
          <pc:sldMasterMk cId="0" sldId="2147483648"/>
        </pc:sldMasterMkLst>
        <pc:spChg chg="mod">
          <ac:chgData name="Joseph Levy" userId="3766db8f-7892-44ce-ae9b-8fce39950acf" providerId="ADAL" clId="{262F3D0D-792A-401A-AE5E-D64C8F795080}" dt="2021-05-18T02:05:36.892" v="1060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Joseph Levy" userId="3766db8f-7892-44ce-ae9b-8fce39950acf" providerId="ADAL" clId="{256C228F-5215-45D7-AE22-68647A2D97C1}"/>
    <pc:docChg chg="custSel modSld modMainMaster">
      <pc:chgData name="Joseph Levy" userId="3766db8f-7892-44ce-ae9b-8fce39950acf" providerId="ADAL" clId="{256C228F-5215-45D7-AE22-68647A2D97C1}" dt="2021-09-20T01:26:47.099" v="1187" actId="1076"/>
      <pc:docMkLst>
        <pc:docMk/>
      </pc:docMkLst>
      <pc:sldChg chg="modSp mod">
        <pc:chgData name="Joseph Levy" userId="3766db8f-7892-44ce-ae9b-8fce39950acf" providerId="ADAL" clId="{256C228F-5215-45D7-AE22-68647A2D97C1}" dt="2021-09-20T00:49:41.725" v="22" actId="6549"/>
        <pc:sldMkLst>
          <pc:docMk/>
          <pc:sldMk cId="4091266737" sldId="338"/>
        </pc:sldMkLst>
        <pc:spChg chg="mod">
          <ac:chgData name="Joseph Levy" userId="3766db8f-7892-44ce-ae9b-8fce39950acf" providerId="ADAL" clId="{256C228F-5215-45D7-AE22-68647A2D97C1}" dt="2021-09-20T00:49:38.441" v="20" actId="20577"/>
          <ac:spMkLst>
            <pc:docMk/>
            <pc:sldMk cId="4091266737" sldId="338"/>
            <ac:spMk id="5" creationId="{00000000-0000-0000-0000-000000000000}"/>
          </ac:spMkLst>
        </pc:spChg>
        <pc:spChg chg="mod">
          <ac:chgData name="Joseph Levy" userId="3766db8f-7892-44ce-ae9b-8fce39950acf" providerId="ADAL" clId="{256C228F-5215-45D7-AE22-68647A2D97C1}" dt="2021-09-20T00:49:41.725" v="22" actId="6549"/>
          <ac:spMkLst>
            <pc:docMk/>
            <pc:sldMk cId="4091266737" sldId="338"/>
            <ac:spMk id="6" creationId="{00000000-0000-0000-0000-000000000000}"/>
          </ac:spMkLst>
        </pc:spChg>
      </pc:sldChg>
      <pc:sldChg chg="modSp mod">
        <pc:chgData name="Joseph Levy" userId="3766db8f-7892-44ce-ae9b-8fce39950acf" providerId="ADAL" clId="{256C228F-5215-45D7-AE22-68647A2D97C1}" dt="2021-09-20T00:50:12.813" v="51" actId="6549"/>
        <pc:sldMkLst>
          <pc:docMk/>
          <pc:sldMk cId="3748791487" sldId="339"/>
        </pc:sldMkLst>
        <pc:spChg chg="mod">
          <ac:chgData name="Joseph Levy" userId="3766db8f-7892-44ce-ae9b-8fce39950acf" providerId="ADAL" clId="{256C228F-5215-45D7-AE22-68647A2D97C1}" dt="2021-09-20T00:50:12.813" v="51" actId="6549"/>
          <ac:spMkLst>
            <pc:docMk/>
            <pc:sldMk cId="3748791487" sldId="339"/>
            <ac:spMk id="8" creationId="{00000000-0000-0000-0000-000000000000}"/>
          </ac:spMkLst>
        </pc:spChg>
      </pc:sldChg>
      <pc:sldChg chg="modSp mod">
        <pc:chgData name="Joseph Levy" userId="3766db8f-7892-44ce-ae9b-8fce39950acf" providerId="ADAL" clId="{256C228F-5215-45D7-AE22-68647A2D97C1}" dt="2021-09-20T01:26:32.979" v="1185" actId="1076"/>
        <pc:sldMkLst>
          <pc:docMk/>
          <pc:sldMk cId="1590738440" sldId="340"/>
        </pc:sldMkLst>
        <pc:spChg chg="mod">
          <ac:chgData name="Joseph Levy" userId="3766db8f-7892-44ce-ae9b-8fce39950acf" providerId="ADAL" clId="{256C228F-5215-45D7-AE22-68647A2D97C1}" dt="2021-09-20T01:24:06.202" v="1139" actId="20577"/>
          <ac:spMkLst>
            <pc:docMk/>
            <pc:sldMk cId="1590738440" sldId="340"/>
            <ac:spMk id="2" creationId="{00000000-0000-0000-0000-000000000000}"/>
          </ac:spMkLst>
        </pc:spChg>
        <pc:spChg chg="mod">
          <ac:chgData name="Joseph Levy" userId="3766db8f-7892-44ce-ae9b-8fce39950acf" providerId="ADAL" clId="{256C228F-5215-45D7-AE22-68647A2D97C1}" dt="2021-09-20T01:26:32.979" v="1185" actId="1076"/>
          <ac:spMkLst>
            <pc:docMk/>
            <pc:sldMk cId="1590738440" sldId="340"/>
            <ac:spMk id="3" creationId="{00000000-0000-0000-0000-000000000000}"/>
          </ac:spMkLst>
        </pc:spChg>
      </pc:sldChg>
      <pc:sldChg chg="modSp mod">
        <pc:chgData name="Joseph Levy" userId="3766db8f-7892-44ce-ae9b-8fce39950acf" providerId="ADAL" clId="{256C228F-5215-45D7-AE22-68647A2D97C1}" dt="2021-09-20T01:25:59.201" v="1181" actId="1076"/>
        <pc:sldMkLst>
          <pc:docMk/>
          <pc:sldMk cId="3550479006" sldId="341"/>
        </pc:sldMkLst>
        <pc:spChg chg="mod">
          <ac:chgData name="Joseph Levy" userId="3766db8f-7892-44ce-ae9b-8fce39950acf" providerId="ADAL" clId="{256C228F-5215-45D7-AE22-68647A2D97C1}" dt="2021-09-20T01:25:59.201" v="1181" actId="1076"/>
          <ac:spMkLst>
            <pc:docMk/>
            <pc:sldMk cId="3550479006" sldId="341"/>
            <ac:spMk id="9" creationId="{18AF95E2-06FF-462E-926F-8BD2B0029A66}"/>
          </ac:spMkLst>
        </pc:spChg>
      </pc:sldChg>
      <pc:sldChg chg="modSp mod">
        <pc:chgData name="Joseph Levy" userId="3766db8f-7892-44ce-ae9b-8fce39950acf" providerId="ADAL" clId="{256C228F-5215-45D7-AE22-68647A2D97C1}" dt="2021-09-20T01:26:47.099" v="1187" actId="1076"/>
        <pc:sldMkLst>
          <pc:docMk/>
          <pc:sldMk cId="2512254608" sldId="342"/>
        </pc:sldMkLst>
        <pc:spChg chg="mod">
          <ac:chgData name="Joseph Levy" userId="3766db8f-7892-44ce-ae9b-8fce39950acf" providerId="ADAL" clId="{256C228F-5215-45D7-AE22-68647A2D97C1}" dt="2021-09-20T01:26:47.099" v="1187" actId="1076"/>
          <ac:spMkLst>
            <pc:docMk/>
            <pc:sldMk cId="2512254608" sldId="342"/>
            <ac:spMk id="8" creationId="{00000000-0000-0000-0000-000000000000}"/>
          </ac:spMkLst>
        </pc:spChg>
      </pc:sldChg>
      <pc:sldChg chg="modSp mod">
        <pc:chgData name="Joseph Levy" userId="3766db8f-7892-44ce-ae9b-8fce39950acf" providerId="ADAL" clId="{256C228F-5215-45D7-AE22-68647A2D97C1}" dt="2021-09-20T01:26:18.872" v="1183" actId="1076"/>
        <pc:sldMkLst>
          <pc:docMk/>
          <pc:sldMk cId="509424737" sldId="343"/>
        </pc:sldMkLst>
        <pc:spChg chg="mod">
          <ac:chgData name="Joseph Levy" userId="3766db8f-7892-44ce-ae9b-8fce39950acf" providerId="ADAL" clId="{256C228F-5215-45D7-AE22-68647A2D97C1}" dt="2021-09-20T01:24:28.333" v="1179" actId="20577"/>
          <ac:spMkLst>
            <pc:docMk/>
            <pc:sldMk cId="509424737" sldId="343"/>
            <ac:spMk id="2" creationId="{00000000-0000-0000-0000-000000000000}"/>
          </ac:spMkLst>
        </pc:spChg>
        <pc:spChg chg="mod">
          <ac:chgData name="Joseph Levy" userId="3766db8f-7892-44ce-ae9b-8fce39950acf" providerId="ADAL" clId="{256C228F-5215-45D7-AE22-68647A2D97C1}" dt="2021-09-20T01:26:18.872" v="1183" actId="1076"/>
          <ac:spMkLst>
            <pc:docMk/>
            <pc:sldMk cId="509424737" sldId="343"/>
            <ac:spMk id="3" creationId="{00000000-0000-0000-0000-000000000000}"/>
          </ac:spMkLst>
        </pc:spChg>
      </pc:sldChg>
      <pc:sldMasterChg chg="modSp mod">
        <pc:chgData name="Joseph Levy" userId="3766db8f-7892-44ce-ae9b-8fce39950acf" providerId="ADAL" clId="{256C228F-5215-45D7-AE22-68647A2D97C1}" dt="2021-09-20T00:49:11.585" v="5" actId="6549"/>
        <pc:sldMasterMkLst>
          <pc:docMk/>
          <pc:sldMasterMk cId="0" sldId="2147483648"/>
        </pc:sldMasterMkLst>
        <pc:spChg chg="mod">
          <ac:chgData name="Joseph Levy" userId="3766db8f-7892-44ce-ae9b-8fce39950acf" providerId="ADAL" clId="{256C228F-5215-45D7-AE22-68647A2D97C1}" dt="2021-09-20T00:49:11.585" v="5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Joseph Levy" userId="3766db8f-7892-44ce-ae9b-8fce39950acf" providerId="ADAL" clId="{01ACA17B-13DE-4151-9030-C151B6650A0B}"/>
    <pc:docChg chg="custSel addSld modSld modMainMaster">
      <pc:chgData name="Joseph Levy" userId="3766db8f-7892-44ce-ae9b-8fce39950acf" providerId="ADAL" clId="{01ACA17B-13DE-4151-9030-C151B6650A0B}" dt="2021-07-20T03:53:13.922" v="2238" actId="20577"/>
      <pc:docMkLst>
        <pc:docMk/>
      </pc:docMkLst>
      <pc:sldChg chg="modSp mod">
        <pc:chgData name="Joseph Levy" userId="3766db8f-7892-44ce-ae9b-8fce39950acf" providerId="ADAL" clId="{01ACA17B-13DE-4151-9030-C151B6650A0B}" dt="2021-07-20T02:49:41.246" v="14" actId="20577"/>
        <pc:sldMkLst>
          <pc:docMk/>
          <pc:sldMk cId="4091266737" sldId="338"/>
        </pc:sldMkLst>
        <pc:spChg chg="mod">
          <ac:chgData name="Joseph Levy" userId="3766db8f-7892-44ce-ae9b-8fce39950acf" providerId="ADAL" clId="{01ACA17B-13DE-4151-9030-C151B6650A0B}" dt="2021-07-20T02:49:41.246" v="14" actId="20577"/>
          <ac:spMkLst>
            <pc:docMk/>
            <pc:sldMk cId="4091266737" sldId="338"/>
            <ac:spMk id="5" creationId="{00000000-0000-0000-0000-000000000000}"/>
          </ac:spMkLst>
        </pc:spChg>
        <pc:spChg chg="mod">
          <ac:chgData name="Joseph Levy" userId="3766db8f-7892-44ce-ae9b-8fce39950acf" providerId="ADAL" clId="{01ACA17B-13DE-4151-9030-C151B6650A0B}" dt="2021-07-20T02:49:35.070" v="10" actId="20577"/>
          <ac:spMkLst>
            <pc:docMk/>
            <pc:sldMk cId="4091266737" sldId="338"/>
            <ac:spMk id="6" creationId="{00000000-0000-0000-0000-000000000000}"/>
          </ac:spMkLst>
        </pc:spChg>
      </pc:sldChg>
      <pc:sldChg chg="modSp mod">
        <pc:chgData name="Joseph Levy" userId="3766db8f-7892-44ce-ae9b-8fce39950acf" providerId="ADAL" clId="{01ACA17B-13DE-4151-9030-C151B6650A0B}" dt="2021-07-20T02:49:58.296" v="39" actId="6549"/>
        <pc:sldMkLst>
          <pc:docMk/>
          <pc:sldMk cId="3748791487" sldId="339"/>
        </pc:sldMkLst>
        <pc:spChg chg="mod">
          <ac:chgData name="Joseph Levy" userId="3766db8f-7892-44ce-ae9b-8fce39950acf" providerId="ADAL" clId="{01ACA17B-13DE-4151-9030-C151B6650A0B}" dt="2021-07-20T02:49:58.296" v="39" actId="6549"/>
          <ac:spMkLst>
            <pc:docMk/>
            <pc:sldMk cId="3748791487" sldId="339"/>
            <ac:spMk id="8" creationId="{00000000-0000-0000-0000-000000000000}"/>
          </ac:spMkLst>
        </pc:spChg>
      </pc:sldChg>
      <pc:sldChg chg="modSp mod">
        <pc:chgData name="Joseph Levy" userId="3766db8f-7892-44ce-ae9b-8fce39950acf" providerId="ADAL" clId="{01ACA17B-13DE-4151-9030-C151B6650A0B}" dt="2021-07-20T03:40:01.781" v="1956" actId="6549"/>
        <pc:sldMkLst>
          <pc:docMk/>
          <pc:sldMk cId="1590738440" sldId="340"/>
        </pc:sldMkLst>
        <pc:spChg chg="mod">
          <ac:chgData name="Joseph Levy" userId="3766db8f-7892-44ce-ae9b-8fce39950acf" providerId="ADAL" clId="{01ACA17B-13DE-4151-9030-C151B6650A0B}" dt="2021-07-20T03:27:13.106" v="1395" actId="14100"/>
          <ac:spMkLst>
            <pc:docMk/>
            <pc:sldMk cId="1590738440" sldId="340"/>
            <ac:spMk id="2" creationId="{00000000-0000-0000-0000-000000000000}"/>
          </ac:spMkLst>
        </pc:spChg>
        <pc:spChg chg="mod">
          <ac:chgData name="Joseph Levy" userId="3766db8f-7892-44ce-ae9b-8fce39950acf" providerId="ADAL" clId="{01ACA17B-13DE-4151-9030-C151B6650A0B}" dt="2021-07-20T03:40:01.781" v="1956" actId="6549"/>
          <ac:spMkLst>
            <pc:docMk/>
            <pc:sldMk cId="1590738440" sldId="340"/>
            <ac:spMk id="3" creationId="{00000000-0000-0000-0000-000000000000}"/>
          </ac:spMkLst>
        </pc:spChg>
      </pc:sldChg>
      <pc:sldChg chg="modSp mod">
        <pc:chgData name="Joseph Levy" userId="3766db8f-7892-44ce-ae9b-8fce39950acf" providerId="ADAL" clId="{01ACA17B-13DE-4151-9030-C151B6650A0B}" dt="2021-07-20T03:50:58.979" v="2225" actId="20577"/>
        <pc:sldMkLst>
          <pc:docMk/>
          <pc:sldMk cId="3550479006" sldId="341"/>
        </pc:sldMkLst>
        <pc:spChg chg="mod">
          <ac:chgData name="Joseph Levy" userId="3766db8f-7892-44ce-ae9b-8fce39950acf" providerId="ADAL" clId="{01ACA17B-13DE-4151-9030-C151B6650A0B}" dt="2021-07-20T03:15:05.020" v="877" actId="1076"/>
          <ac:spMkLst>
            <pc:docMk/>
            <pc:sldMk cId="3550479006" sldId="341"/>
            <ac:spMk id="7" creationId="{00000000-0000-0000-0000-000000000000}"/>
          </ac:spMkLst>
        </pc:spChg>
        <pc:spChg chg="mod">
          <ac:chgData name="Joseph Levy" userId="3766db8f-7892-44ce-ae9b-8fce39950acf" providerId="ADAL" clId="{01ACA17B-13DE-4151-9030-C151B6650A0B}" dt="2021-07-20T03:50:58.979" v="2225" actId="20577"/>
          <ac:spMkLst>
            <pc:docMk/>
            <pc:sldMk cId="3550479006" sldId="341"/>
            <ac:spMk id="9" creationId="{18AF95E2-06FF-462E-926F-8BD2B0029A66}"/>
          </ac:spMkLst>
        </pc:spChg>
      </pc:sldChg>
      <pc:sldChg chg="modSp mod">
        <pc:chgData name="Joseph Levy" userId="3766db8f-7892-44ce-ae9b-8fce39950acf" providerId="ADAL" clId="{01ACA17B-13DE-4151-9030-C151B6650A0B}" dt="2021-07-20T02:50:57.499" v="79" actId="6549"/>
        <pc:sldMkLst>
          <pc:docMk/>
          <pc:sldMk cId="2512254608" sldId="342"/>
        </pc:sldMkLst>
        <pc:spChg chg="mod">
          <ac:chgData name="Joseph Levy" userId="3766db8f-7892-44ce-ae9b-8fce39950acf" providerId="ADAL" clId="{01ACA17B-13DE-4151-9030-C151B6650A0B}" dt="2021-07-20T02:50:57.499" v="79" actId="6549"/>
          <ac:spMkLst>
            <pc:docMk/>
            <pc:sldMk cId="2512254608" sldId="342"/>
            <ac:spMk id="8" creationId="{00000000-0000-0000-0000-000000000000}"/>
          </ac:spMkLst>
        </pc:spChg>
      </pc:sldChg>
      <pc:sldChg chg="modSp add mod">
        <pc:chgData name="Joseph Levy" userId="3766db8f-7892-44ce-ae9b-8fce39950acf" providerId="ADAL" clId="{01ACA17B-13DE-4151-9030-C151B6650A0B}" dt="2021-07-20T03:53:13.922" v="2238" actId="20577"/>
        <pc:sldMkLst>
          <pc:docMk/>
          <pc:sldMk cId="509424737" sldId="343"/>
        </pc:sldMkLst>
        <pc:spChg chg="mod">
          <ac:chgData name="Joseph Levy" userId="3766db8f-7892-44ce-ae9b-8fce39950acf" providerId="ADAL" clId="{01ACA17B-13DE-4151-9030-C151B6650A0B}" dt="2021-07-20T03:53:13.922" v="2238" actId="20577"/>
          <ac:spMkLst>
            <pc:docMk/>
            <pc:sldMk cId="509424737" sldId="343"/>
            <ac:spMk id="3" creationId="{00000000-0000-0000-0000-000000000000}"/>
          </ac:spMkLst>
        </pc:spChg>
      </pc:sldChg>
      <pc:sldMasterChg chg="modSp mod">
        <pc:chgData name="Joseph Levy" userId="3766db8f-7892-44ce-ae9b-8fce39950acf" providerId="ADAL" clId="{01ACA17B-13DE-4151-9030-C151B6650A0B}" dt="2021-07-20T02:49:20.218" v="7" actId="6549"/>
        <pc:sldMasterMkLst>
          <pc:docMk/>
          <pc:sldMasterMk cId="0" sldId="2147483648"/>
        </pc:sldMasterMkLst>
        <pc:spChg chg="mod">
          <ac:chgData name="Joseph Levy" userId="3766db8f-7892-44ce-ae9b-8fce39950acf" providerId="ADAL" clId="{01ACA17B-13DE-4151-9030-C151B6650A0B}" dt="2021-07-20T02:49:20.218" v="7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44734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46321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802.11-21/1313r0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013-AANI-draft-technical-report-on-interworking-between-3gpp-5g-network-wlan.docx" TargetMode="External"/><Relationship Id="rId2" Type="http://schemas.openxmlformats.org/officeDocument/2006/relationships/hyperlink" Target="https://mentor.ieee.org/802.11/dcn/21/11-21-1311-03-AANI-aani-sc-agenda-september-2021-interim.pptx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mentor.ieee.org/802.11/dcn/21/11-21-0170-00-0000-2021-jan-liaison-from-wba-re-convergence.doc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013-15-AANI-draft-technical-report-on-interworking-between-3gpp-5g-network-wlan.docx" TargetMode="External"/><Relationship Id="rId2" Type="http://schemas.openxmlformats.org/officeDocument/2006/relationships/hyperlink" Target="https://mentor.ieee.org/802.11/dcn/21/11-21-1514-00-AANI-press-release-for-aani-interworking-between-3gpp-5g-network-wlan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0-0013-16-AANI-draft-technical-report-on-interworking-between-3gpp-5g-network-wlan.doc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98-03-AANI-draft-ls-response-to-wba-qos-material.docx" TargetMode="External"/><Relationship Id="rId2" Type="http://schemas.openxmlformats.org/officeDocument/2006/relationships/hyperlink" Target="https://mentor.ieee.org/802.11/dcn/21/11-21-1198-02-AANI-draft-ls-response-to-wba-qos-material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714500" y="838199"/>
            <a:ext cx="8724900" cy="685801"/>
          </a:xfrm>
          <a:prstGeom prst="rect">
            <a:avLst/>
          </a:prstGeom>
          <a:noFill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en-US" sz="2800" kern="0" dirty="0"/>
              <a:t>AANI SC Closing Report September 2021</a:t>
            </a:r>
          </a:p>
        </p:txBody>
      </p:sp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2209800" y="1524000"/>
            <a:ext cx="77724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2021-09-19</a:t>
            </a:r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1193477"/>
              </p:ext>
            </p:extLst>
          </p:nvPr>
        </p:nvGraphicFramePr>
        <p:xfrm>
          <a:off x="2041525" y="2359025"/>
          <a:ext cx="8034338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249760" imgH="2535120" progId="Word.Document.8">
                  <p:embed/>
                </p:oleObj>
              </mc:Choice>
              <mc:Fallback>
                <p:oleObj name="Document" r:id="rId2" imgW="8249760" imgH="2535120" progId="Word.Document.8">
                  <p:embed/>
                  <p:pic>
                    <p:nvPicPr>
                      <p:cNvPr id="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1525" y="2359025"/>
                        <a:ext cx="8034338" cy="246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91266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216945" y="725092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kern="0" dirty="0"/>
              <a:t>Abstract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204245" y="2019698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en-US" kern="0" dirty="0"/>
              <a:t>This Document is the closing report for AANI SC, </a:t>
            </a:r>
          </a:p>
          <a:p>
            <a:pPr algn="ctr">
              <a:buFontTx/>
              <a:buNone/>
            </a:pPr>
            <a:r>
              <a:rPr lang="en-US" kern="0" dirty="0"/>
              <a:t>November 2016 Meeting in San Antonio, TX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362201" y="838201"/>
            <a:ext cx="7770813" cy="5333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/>
              <a:t>Abstract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332707" y="1494405"/>
            <a:ext cx="9829800" cy="463850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/>
              <a:t>This report contains the closing report of the for AANI SC for the September </a:t>
            </a:r>
            <a:r>
              <a:rPr lang="en-US" dirty="0"/>
              <a:t>2021 802.11 Interim Meeting</a:t>
            </a:r>
          </a:p>
        </p:txBody>
      </p:sp>
    </p:spTree>
    <p:extLst>
      <p:ext uri="{BB962C8B-B14F-4D97-AF65-F5344CB8AC3E}">
        <p14:creationId xmlns:p14="http://schemas.microsoft.com/office/powerpoint/2010/main" val="3748791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216945" y="725092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kern="0" dirty="0"/>
              <a:t>Abstract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204245" y="2019698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en-US" kern="0" dirty="0"/>
              <a:t>This Document is the closing report for AANI SC, </a:t>
            </a:r>
          </a:p>
          <a:p>
            <a:pPr algn="ctr">
              <a:buFontTx/>
              <a:buNone/>
            </a:pPr>
            <a:r>
              <a:rPr lang="en-US" kern="0" dirty="0"/>
              <a:t>November 2016 Meeting in San Antonio, TX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362201" y="838201"/>
            <a:ext cx="7770813" cy="5333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/>
              <a:t>Meeting Overview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506942" y="1494405"/>
            <a:ext cx="11277599" cy="452539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buFontTx/>
              <a:buNone/>
            </a:pPr>
            <a:r>
              <a:rPr lang="en-GB" sz="2800" dirty="0"/>
              <a:t>3 Teleconferences were held (</a:t>
            </a:r>
            <a:r>
              <a:rPr lang="en-US" altLang="en-US" b="0" dirty="0"/>
              <a:t>Agenda: </a:t>
            </a:r>
            <a:r>
              <a:rPr lang="en-US" altLang="en-US" b="0" dirty="0">
                <a:hlinkClick r:id="rId2"/>
              </a:rPr>
              <a:t>11-21/1311r3</a:t>
            </a:r>
            <a:r>
              <a:rPr lang="en-US" altLang="en-US" sz="2800" b="0" dirty="0"/>
              <a:t>)</a:t>
            </a:r>
            <a:r>
              <a:rPr lang="en-GB" sz="2800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Monday 13 September 2021 19:00-21:00 h 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Tuesday 14 July 202111:15-13:15 h 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Friday 17 July 2021 9:00-11:00 h ET</a:t>
            </a:r>
          </a:p>
          <a:p>
            <a:pPr marL="0" indent="0"/>
            <a:r>
              <a:rPr lang="en-GB" sz="2800" dirty="0"/>
              <a:t>The AANI SC has made progress on the two topics on the AANI Agenda: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GB" sz="2400" dirty="0"/>
              <a:t>The completion of the technical report on: “</a:t>
            </a:r>
            <a:r>
              <a:rPr lang="en-US" sz="2400" dirty="0"/>
              <a:t>Interworking between 3GPP 5G network &amp; WLAN” (</a:t>
            </a:r>
            <a:r>
              <a:rPr lang="en-US" sz="2400" u="sng" dirty="0">
                <a:solidFill>
                  <a:srgbClr val="0000FF"/>
                </a:solidFill>
                <a:effectLst/>
                <a:latin typeface="+mj-lt"/>
                <a:ea typeface="Calibri" panose="020F0502020204030204" pitchFamily="34" charset="0"/>
                <a:hlinkClick r:id="rId3"/>
              </a:rPr>
              <a:t>11-20/0013</a:t>
            </a:r>
            <a:r>
              <a:rPr lang="en-US" sz="24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)</a:t>
            </a:r>
            <a:endParaRPr lang="en-US" sz="2400" dirty="0">
              <a:solidFill>
                <a:schemeClr val="tx1"/>
              </a:solidFill>
            </a:endParaRPr>
          </a:p>
          <a:p>
            <a:pPr marL="857250" lvl="1" indent="-457200">
              <a:buFont typeface="+mj-lt"/>
              <a:buAutoNum type="arabicPeriod"/>
            </a:pPr>
            <a:r>
              <a:rPr lang="en-US" sz="2400" dirty="0"/>
              <a:t>The reply LS to the WBA LS </a:t>
            </a:r>
            <a:r>
              <a:rPr lang="en-US" sz="2400" b="0" dirty="0"/>
              <a:t>(LS </a:t>
            </a:r>
            <a:r>
              <a:rPr lang="en-US" sz="2400" b="0" dirty="0">
                <a:hlinkClick r:id="rId4"/>
              </a:rPr>
              <a:t>11-21-0170r0</a:t>
            </a:r>
            <a:r>
              <a:rPr lang="en-US" sz="2400" b="0" dirty="0"/>
              <a:t>, related presentation </a:t>
            </a:r>
            <a:r>
              <a:rPr lang="en-US" sz="2400" b="0" dirty="0">
                <a:solidFill>
                  <a:srgbClr val="CCCCFF"/>
                </a:solidFill>
              </a:rPr>
              <a:t>11-21/0408r0</a:t>
            </a:r>
            <a:r>
              <a:rPr lang="en-US" sz="2400" b="0" dirty="0"/>
              <a:t>)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122546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620946"/>
            <a:ext cx="7770813" cy="522054"/>
          </a:xfrm>
        </p:spPr>
        <p:txBody>
          <a:bodyPr/>
          <a:lstStyle/>
          <a:p>
            <a:r>
              <a:rPr lang="en-US" dirty="0"/>
              <a:t>Technical Report Status – September 2021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546" y="1157521"/>
            <a:ext cx="11346391" cy="5330195"/>
          </a:xfrm>
        </p:spPr>
        <p:txBody>
          <a:bodyPr/>
          <a:lstStyle/>
          <a:p>
            <a:pPr marL="57150" indent="0"/>
            <a:r>
              <a:rPr lang="en-US" altLang="en-US" dirty="0"/>
              <a:t>Contributions to the AANI SC Regarding the Technical report: </a:t>
            </a:r>
          </a:p>
          <a:p>
            <a:pPr marL="457200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altLang="en-US" sz="2000" dirty="0">
                <a:latin typeface="+mj-lt"/>
                <a:hlinkClick r:id="rId2"/>
              </a:rPr>
              <a:t>11-21/1514r0</a:t>
            </a:r>
            <a:r>
              <a:rPr lang="en-US" altLang="en-US" sz="1800" dirty="0">
                <a:latin typeface="+mj-lt"/>
              </a:rPr>
              <a:t> </a:t>
            </a:r>
            <a:r>
              <a:rPr lang="en-US" altLang="en-US" sz="1600" dirty="0"/>
              <a:t>“</a:t>
            </a:r>
            <a:r>
              <a:rPr lang="en-US" sz="1600" dirty="0"/>
              <a:t>Press Release for AANI: Interworking between 3GPP 5G Network &amp; WLAN”, Hyun Seo Oh (ETRI)</a:t>
            </a:r>
          </a:p>
          <a:p>
            <a:pPr marL="457200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sz="2000" u="sng" dirty="0">
                <a:solidFill>
                  <a:srgbClr val="0000FF"/>
                </a:solidFill>
                <a:latin typeface="+mj-lt"/>
                <a:ea typeface="Calibri" panose="020F0502020204030204" pitchFamily="34" charset="0"/>
                <a:hlinkClick r:id="rId3"/>
              </a:rPr>
              <a:t>11-20/0013r15</a:t>
            </a:r>
            <a:r>
              <a:rPr lang="en-US" sz="2000" dirty="0">
                <a:ea typeface="Calibri" panose="020F0502020204030204" pitchFamily="34" charset="0"/>
              </a:rPr>
              <a:t> </a:t>
            </a:r>
            <a:r>
              <a:rPr lang="en-US" sz="1600" dirty="0"/>
              <a:t>“Draft technical report on interworking between 3GPP 5G network and WLAN“, Hyun Seo Oh (ETRI) </a:t>
            </a:r>
          </a:p>
          <a:p>
            <a:pPr marL="457200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sz="2000" u="sng" dirty="0">
                <a:solidFill>
                  <a:srgbClr val="0000FF"/>
                </a:solidFill>
                <a:latin typeface="+mj-lt"/>
                <a:ea typeface="Calibri" panose="020F0502020204030204" pitchFamily="34" charset="0"/>
                <a:hlinkClick r:id="rId4"/>
              </a:rPr>
              <a:t>11-20/0013r16</a:t>
            </a:r>
            <a:r>
              <a:rPr lang="en-US" sz="2000" dirty="0">
                <a:ea typeface="Calibri" panose="020F0502020204030204" pitchFamily="34" charset="0"/>
              </a:rPr>
              <a:t> </a:t>
            </a:r>
            <a:r>
              <a:rPr lang="en-US" sz="1600" dirty="0"/>
              <a:t>“Draft technical report on interworking between 3GPP 5G network and WLAN“, Hyun Seo Oh (ETRI) </a:t>
            </a:r>
          </a:p>
          <a:p>
            <a:pPr marL="457200" indent="-457200">
              <a:spcBef>
                <a:spcPts val="200"/>
              </a:spcBef>
              <a:buFont typeface="+mj-lt"/>
              <a:buAutoNum type="arabicPeriod"/>
              <a:defRPr/>
            </a:pPr>
            <a:endParaRPr lang="en-US" sz="1600" dirty="0"/>
          </a:p>
          <a:p>
            <a:pPr marL="0" indent="0"/>
            <a:r>
              <a:rPr lang="en-US" dirty="0"/>
              <a:t>Progress on</a:t>
            </a:r>
            <a:r>
              <a:rPr lang="en-GB" dirty="0"/>
              <a:t>: “</a:t>
            </a:r>
            <a:r>
              <a:rPr lang="en-US" dirty="0"/>
              <a:t>Interworking between 3GPP 5G network &amp; WLAN”</a:t>
            </a:r>
            <a:endParaRPr lang="en-US" sz="2000" u="sng" dirty="0">
              <a:solidFill>
                <a:srgbClr val="0000FF"/>
              </a:solidFill>
              <a:latin typeface="+mj-lt"/>
            </a:endParaRPr>
          </a:p>
          <a:p>
            <a:pPr marL="0" indent="0"/>
            <a:r>
              <a:rPr lang="en-US" sz="2200" b="0" dirty="0"/>
              <a:t>The technical report was reviewed and updated.</a:t>
            </a:r>
          </a:p>
          <a:p>
            <a:r>
              <a:rPr lang="en-US" sz="2200" b="0" dirty="0"/>
              <a:t>A Motion was passed in the AANI SC:</a:t>
            </a:r>
            <a:br>
              <a:rPr lang="en-US" sz="2200" b="0" dirty="0"/>
            </a:br>
            <a:r>
              <a:rPr lang="en-US" sz="3200" dirty="0">
                <a:solidFill>
                  <a:schemeClr val="tx1"/>
                </a:solidFill>
              </a:rPr>
              <a:t>The AANI SC requests 802.11 WG to review and consider the completed report in </a:t>
            </a:r>
            <a:r>
              <a:rPr lang="en-US" sz="3200" dirty="0">
                <a:solidFill>
                  <a:schemeClr val="tx1"/>
                </a:solidFill>
                <a:hlinkClick r:id="rId4"/>
              </a:rPr>
              <a:t>11-20/0013r16</a:t>
            </a:r>
            <a:r>
              <a:rPr lang="en-US" sz="3200" dirty="0">
                <a:solidFill>
                  <a:schemeClr val="tx1"/>
                </a:solidFill>
              </a:rPr>
              <a:t> the “Draft technical report on interworking between 3GPP 5G network &amp; WLAN”.   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b="0" dirty="0">
                <a:solidFill>
                  <a:schemeClr val="tx1"/>
                </a:solidFill>
              </a:rPr>
              <a:t>Moved: Stuart Kerry; Second: Marco Hernandez </a:t>
            </a:r>
            <a:br>
              <a:rPr lang="en-US" sz="3200" b="0" dirty="0">
                <a:solidFill>
                  <a:schemeClr val="tx1"/>
                </a:solidFill>
              </a:rPr>
            </a:br>
            <a:r>
              <a:rPr lang="en-US" sz="3200" b="0" dirty="0">
                <a:solidFill>
                  <a:schemeClr val="tx1"/>
                </a:solidFill>
              </a:rPr>
              <a:t>Yes 14, No 0, Abs 0, DNV 1 – unanimous</a:t>
            </a:r>
            <a:endParaRPr lang="en-US" sz="2800" b="0" dirty="0"/>
          </a:p>
          <a:p>
            <a:pPr>
              <a:buFont typeface="+mj-lt"/>
              <a:buAutoNum type="alphaLcParenR"/>
            </a:pPr>
            <a:endParaRPr lang="en-US" sz="22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0738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620946"/>
            <a:ext cx="7770813" cy="609600"/>
          </a:xfrm>
        </p:spPr>
        <p:txBody>
          <a:bodyPr/>
          <a:lstStyle/>
          <a:p>
            <a:r>
              <a:rPr lang="en-US" dirty="0"/>
              <a:t>WBA Reply LS Status – September 2021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819" y="1245067"/>
            <a:ext cx="11026774" cy="5027613"/>
          </a:xfrm>
        </p:spPr>
        <p:txBody>
          <a:bodyPr/>
          <a:lstStyle/>
          <a:p>
            <a:pPr marL="57150" indent="0"/>
            <a:r>
              <a:rPr lang="en-US" altLang="en-US" dirty="0"/>
              <a:t>Contributions to the AANI SC Regarding the 802.11 Reply LS to WBA: </a:t>
            </a:r>
          </a:p>
          <a:p>
            <a:pPr marL="457200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sz="1600" dirty="0">
                <a:hlinkClick r:id="rId2"/>
              </a:rPr>
              <a:t>11-21/1198r2</a:t>
            </a:r>
            <a:r>
              <a:rPr lang="en-US" sz="1600" dirty="0"/>
              <a:t> </a:t>
            </a:r>
            <a:r>
              <a:rPr lang="en-US" sz="1600" b="0" dirty="0"/>
              <a:t>“Draft LS Response to WBA QoS material” Thomas Derham (Broadcom) </a:t>
            </a:r>
          </a:p>
          <a:p>
            <a:pPr marL="457200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sz="1600" dirty="0">
                <a:hlinkClick r:id="rId3"/>
              </a:rPr>
              <a:t>11-21/1198r3</a:t>
            </a:r>
            <a:r>
              <a:rPr lang="en-US" sz="1600" dirty="0"/>
              <a:t> </a:t>
            </a:r>
            <a:r>
              <a:rPr lang="en-US" sz="1600" b="0" dirty="0"/>
              <a:t>“Draft LS Response to WBA QoS material” Thomas Derham (Broadcom) </a:t>
            </a:r>
            <a:endParaRPr lang="en-US" sz="1800" b="0" dirty="0"/>
          </a:p>
          <a:p>
            <a:pPr marL="0" indent="0"/>
            <a:r>
              <a:rPr lang="en-US" dirty="0"/>
              <a:t>Progress was made on the 802.11 reply LS to WBA  </a:t>
            </a:r>
          </a:p>
          <a:p>
            <a:pPr marL="857250" lvl="1" indent="-457200">
              <a:buFont typeface="+mj-lt"/>
              <a:buAutoNum type="alphaLcParenR"/>
            </a:pPr>
            <a:r>
              <a:rPr lang="en-US" b="0" dirty="0"/>
              <a:t>The draft document (</a:t>
            </a:r>
            <a:r>
              <a:rPr lang="en-US" sz="2000" dirty="0">
                <a:hlinkClick r:id="rId2"/>
              </a:rPr>
              <a:t>11-21/1198r2)</a:t>
            </a:r>
            <a:r>
              <a:rPr lang="en-US" sz="2000" dirty="0"/>
              <a:t> </a:t>
            </a:r>
            <a:r>
              <a:rPr lang="en-US" b="0" dirty="0"/>
              <a:t>was discussed and updated</a:t>
            </a:r>
          </a:p>
          <a:p>
            <a:r>
              <a:rPr lang="en-US" dirty="0"/>
              <a:t>A motion was passed:</a:t>
            </a:r>
            <a:br>
              <a:rPr lang="en-US" dirty="0"/>
            </a:br>
            <a:r>
              <a:rPr lang="en-US" sz="3200" b="1" dirty="0">
                <a:solidFill>
                  <a:schemeClr val="tx1"/>
                </a:solidFill>
              </a:rPr>
              <a:t>The AANI SC requests the 802.11 WG to send the reply LS in </a:t>
            </a:r>
            <a:r>
              <a:rPr lang="en-US" sz="3200" b="1" u="sng" dirty="0">
                <a:solidFill>
                  <a:srgbClr val="0000FF"/>
                </a:solidFill>
                <a:effectLst/>
                <a:latin typeface="+mj-lt"/>
                <a:ea typeface="Calibri" panose="020F0502020204030204" pitchFamily="34" charset="0"/>
                <a:hlinkClick r:id="rId3"/>
              </a:rPr>
              <a:t>11-21/1198r3</a:t>
            </a:r>
            <a:r>
              <a:rPr lang="en-US" sz="3200" b="1" u="sng" dirty="0"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3200" b="1" dirty="0">
                <a:solidFill>
                  <a:schemeClr val="tx1"/>
                </a:solidFill>
              </a:rPr>
              <a:t>“Draft LS Response to WBA QoS material” to WBA, with editorial privileges given to the WG Chair.</a:t>
            </a:r>
            <a:br>
              <a:rPr lang="en-US" sz="3200" b="1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Moved: Thomas Derham; Second: Marco Hernandez</a:t>
            </a:r>
          </a:p>
          <a:p>
            <a:r>
              <a:rPr lang="en-US" sz="2000" b="0" dirty="0">
                <a:solidFill>
                  <a:schemeClr val="tx1"/>
                </a:solidFill>
              </a:rPr>
              <a:t>	</a:t>
            </a:r>
            <a:r>
              <a:rPr lang="en-US" sz="3200" b="0" dirty="0">
                <a:solidFill>
                  <a:schemeClr val="tx1"/>
                </a:solidFill>
              </a:rPr>
              <a:t>Yes 4, No 1, Abs 2, DNV 2 – Passed</a:t>
            </a:r>
            <a:endParaRPr lang="en-US" b="0" dirty="0"/>
          </a:p>
          <a:p>
            <a:pPr marL="0" indent="0"/>
            <a:r>
              <a:rPr lang="en-US" b="0" dirty="0"/>
              <a:t>A motion will be made to send this reply LS later in this meeting.</a:t>
            </a:r>
          </a:p>
          <a:p>
            <a:pPr marL="857250" lvl="1" indent="-457200">
              <a:buFont typeface="+mj-lt"/>
              <a:buAutoNum type="alphaLcParenR"/>
            </a:pPr>
            <a:endParaRPr lang="en-GB" sz="18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9424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514600" y="725764"/>
            <a:ext cx="7772400" cy="602695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en-US" kern="0" dirty="0"/>
              <a:t>Future Session Planning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18AF95E2-06FF-462E-926F-8BD2B0029A66}"/>
              </a:ext>
            </a:extLst>
          </p:cNvPr>
          <p:cNvSpPr txBox="1">
            <a:spLocks/>
          </p:cNvSpPr>
          <p:nvPr/>
        </p:nvSpPr>
        <p:spPr>
          <a:xfrm>
            <a:off x="1586971" y="1466989"/>
            <a:ext cx="9822392" cy="4869895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it-IT" altLang="en-US" dirty="0"/>
              <a:t>802.11 WG November Interim Teleconferences (TBC)</a:t>
            </a:r>
            <a:br>
              <a:rPr lang="it-IT" altLang="en-US" dirty="0"/>
            </a:br>
            <a:r>
              <a:rPr lang="it-IT" altLang="en-US" b="0" dirty="0"/>
              <a:t>the AANI SC - requested 2 meeting slots:</a:t>
            </a:r>
          </a:p>
          <a:p>
            <a:pPr lvl="2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Tuesday 9 Nov 11:15-13:15 ET</a:t>
            </a:r>
          </a:p>
          <a:p>
            <a:pPr lvl="2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Wednesday 10 Nov 19:00-21:00 ET</a:t>
            </a:r>
            <a:endParaRPr lang="it-IT" altLang="en-US" dirty="0"/>
          </a:p>
          <a:p>
            <a:r>
              <a:rPr lang="it-IT" altLang="en-US" dirty="0"/>
              <a:t>AANI SC Teleconference Plan – Agendas will be provided:</a:t>
            </a:r>
          </a:p>
          <a:p>
            <a:pPr lvl="1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>
                <a:latin typeface="Times New Roman" panose="02020603050405020304" pitchFamily="18" charset="0"/>
              </a:rPr>
              <a:t>None scheduled, will be scheduled as required - with 10 days notification</a:t>
            </a:r>
          </a:p>
          <a:p>
            <a:endParaRPr lang="en-US" sz="2000" dirty="0"/>
          </a:p>
          <a:p>
            <a:r>
              <a:rPr lang="en-US" sz="2000" dirty="0"/>
              <a:t>The AANI SC is contribution driven, if you have a topic appropriate for the AANI SC please provide a contribution and notify the Chair. </a:t>
            </a:r>
          </a:p>
        </p:txBody>
      </p:sp>
    </p:spTree>
    <p:extLst>
      <p:ext uri="{BB962C8B-B14F-4D97-AF65-F5344CB8AC3E}">
        <p14:creationId xmlns:p14="http://schemas.microsoft.com/office/powerpoint/2010/main" val="35504790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19592</TotalTime>
  <Words>594</Words>
  <Application>Microsoft Office PowerPoint</Application>
  <PresentationFormat>Widescreen</PresentationFormat>
  <Paragraphs>63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Symbol</vt:lpstr>
      <vt:lpstr>Times New Roman</vt:lpstr>
      <vt:lpstr>Office Theme</vt:lpstr>
      <vt:lpstr>Document</vt:lpstr>
      <vt:lpstr>PowerPoint Presentation</vt:lpstr>
      <vt:lpstr>PowerPoint Presentation</vt:lpstr>
      <vt:lpstr>PowerPoint Presentation</vt:lpstr>
      <vt:lpstr>Technical Report Status – September 2021</vt:lpstr>
      <vt:lpstr>WBA Reply LS Status – September 2021</vt:lpstr>
      <vt:lpstr>PowerPoint Presentation</vt:lpstr>
    </vt:vector>
  </TitlesOfParts>
  <Company>InterDigital,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11-02/1842r0</dc:title>
  <dc:creator>Levy, Joseph</dc:creator>
  <cp:lastModifiedBy>Joseph Levy</cp:lastModifiedBy>
  <cp:revision>252</cp:revision>
  <cp:lastPrinted>1601-01-01T00:00:00Z</cp:lastPrinted>
  <dcterms:created xsi:type="dcterms:W3CDTF">2017-06-02T20:57:23Z</dcterms:created>
  <dcterms:modified xsi:type="dcterms:W3CDTF">2021-09-20T01:27:00Z</dcterms:modified>
</cp:coreProperties>
</file>