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71" r:id="rId17"/>
    <p:sldId id="2370" r:id="rId18"/>
    <p:sldId id="2374" r:id="rId19"/>
    <p:sldId id="2372" r:id="rId20"/>
    <p:sldId id="2375" r:id="rId21"/>
    <p:sldId id="2376" r:id="rId22"/>
    <p:sldId id="2378" r:id="rId23"/>
    <p:sldId id="2373" r:id="rId24"/>
    <p:sldId id="2379" r:id="rId25"/>
    <p:sldId id="2380" r:id="rId26"/>
    <p:sldId id="2382" r:id="rId27"/>
    <p:sldId id="2381" r:id="rId28"/>
    <p:sldId id="2383" r:id="rId29"/>
    <p:sldId id="2384" r:id="rId30"/>
    <p:sldId id="2386" r:id="rId31"/>
    <p:sldId id="2385" r:id="rId32"/>
    <p:sldId id="27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026BDA-B51C-49B6-9E21-BD249558D587}" v="10" dt="2021-09-17T12:51:14.0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8" d="100"/>
          <a:sy n="68" d="100"/>
        </p:scale>
        <p:origin x="76" y="63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EA885B18-0441-4ACD-B524-B81CC1B270F3}"/>
    <pc:docChg chg="undo custSel delSld modSld modMainMaster">
      <pc:chgData name="Joseph Levy" userId="3766db8f-7892-44ce-ae9b-8fce39950acf" providerId="ADAL" clId="{EA885B18-0441-4ACD-B524-B81CC1B270F3}" dt="2021-09-14T01:05:39.097" v="109" actId="20577"/>
      <pc:docMkLst>
        <pc:docMk/>
      </pc:docMkLst>
      <pc:sldChg chg="modSp mod">
        <pc:chgData name="Joseph Levy" userId="3766db8f-7892-44ce-ae9b-8fce39950acf" providerId="ADAL" clId="{EA885B18-0441-4ACD-B524-B81CC1B270F3}" dt="2021-09-14T01:05:39.097" v="109" actId="20577"/>
        <pc:sldMkLst>
          <pc:docMk/>
          <pc:sldMk cId="0" sldId="257"/>
        </pc:sldMkLst>
        <pc:spChg chg="mod">
          <ac:chgData name="Joseph Levy" userId="3766db8f-7892-44ce-ae9b-8fce39950acf" providerId="ADAL" clId="{EA885B18-0441-4ACD-B524-B81CC1B270F3}" dt="2021-09-14T01:05:39.097" v="109" actId="20577"/>
          <ac:spMkLst>
            <pc:docMk/>
            <pc:sldMk cId="0" sldId="257"/>
            <ac:spMk id="3" creationId="{443B98C9-C847-4EA9-A208-0AE53C2FE4EA}"/>
          </ac:spMkLst>
        </pc:spChg>
      </pc:sldChg>
      <pc:sldChg chg="del">
        <pc:chgData name="Joseph Levy" userId="3766db8f-7892-44ce-ae9b-8fce39950acf" providerId="ADAL" clId="{EA885B18-0441-4ACD-B524-B81CC1B270F3}" dt="2021-09-14T01:03:47.538" v="0" actId="47"/>
        <pc:sldMkLst>
          <pc:docMk/>
          <pc:sldMk cId="129318787" sldId="2377"/>
        </pc:sldMkLst>
      </pc:sldChg>
      <pc:sldMasterChg chg="modSp mod">
        <pc:chgData name="Joseph Levy" userId="3766db8f-7892-44ce-ae9b-8fce39950acf" providerId="ADAL" clId="{EA885B18-0441-4ACD-B524-B81CC1B270F3}" dt="2021-09-14T01:04:23.754" v="2" actId="6549"/>
        <pc:sldMasterMkLst>
          <pc:docMk/>
          <pc:sldMasterMk cId="0" sldId="2147483648"/>
        </pc:sldMasterMkLst>
        <pc:spChg chg="mod">
          <ac:chgData name="Joseph Levy" userId="3766db8f-7892-44ce-ae9b-8fce39950acf" providerId="ADAL" clId="{EA885B18-0441-4ACD-B524-B81CC1B270F3}" dt="2021-09-14T01:04:23.754" v="2" actId="6549"/>
          <ac:spMkLst>
            <pc:docMk/>
            <pc:sldMasterMk cId="0" sldId="2147483648"/>
            <ac:spMk id="10" creationId="{00000000-0000-0000-0000-000000000000}"/>
          </ac:spMkLst>
        </pc:spChg>
      </pc:sldMasterChg>
    </pc:docChg>
  </pc:docChgLst>
  <pc:docChgLst>
    <pc:chgData name="Joseph Levy" userId="3766db8f-7892-44ce-ae9b-8fce39950acf" providerId="ADAL" clId="{3A026BDA-B51C-49B6-9E21-BD249558D587}"/>
    <pc:docChg chg="undo custSel addSld delSld modSld sldOrd modMainMaster">
      <pc:chgData name="Joseph Levy" userId="3766db8f-7892-44ce-ae9b-8fce39950acf" providerId="ADAL" clId="{3A026BDA-B51C-49B6-9E21-BD249558D587}" dt="2021-09-17T12:56:11.584" v="2054" actId="313"/>
      <pc:docMkLst>
        <pc:docMk/>
      </pc:docMkLst>
      <pc:sldChg chg="modSp mod">
        <pc:chgData name="Joseph Levy" userId="3766db8f-7892-44ce-ae9b-8fce39950acf" providerId="ADAL" clId="{3A026BDA-B51C-49B6-9E21-BD249558D587}" dt="2021-09-14T14:41:13.782" v="1" actId="6549"/>
        <pc:sldMkLst>
          <pc:docMk/>
          <pc:sldMk cId="0" sldId="256"/>
        </pc:sldMkLst>
        <pc:spChg chg="mod">
          <ac:chgData name="Joseph Levy" userId="3766db8f-7892-44ce-ae9b-8fce39950acf" providerId="ADAL" clId="{3A026BDA-B51C-49B6-9E21-BD249558D587}" dt="2021-09-14T14:41:13.782" v="1" actId="6549"/>
          <ac:spMkLst>
            <pc:docMk/>
            <pc:sldMk cId="0" sldId="256"/>
            <ac:spMk id="3074" creationId="{00000000-0000-0000-0000-000000000000}"/>
          </ac:spMkLst>
        </pc:spChg>
      </pc:sldChg>
      <pc:sldChg chg="modSp mod">
        <pc:chgData name="Joseph Levy" userId="3766db8f-7892-44ce-ae9b-8fce39950acf" providerId="ADAL" clId="{3A026BDA-B51C-49B6-9E21-BD249558D587}" dt="2021-09-14T15:12:53.151" v="959" actId="20577"/>
        <pc:sldMkLst>
          <pc:docMk/>
          <pc:sldMk cId="0" sldId="257"/>
        </pc:sldMkLst>
        <pc:spChg chg="mod">
          <ac:chgData name="Joseph Levy" userId="3766db8f-7892-44ce-ae9b-8fce39950acf" providerId="ADAL" clId="{3A026BDA-B51C-49B6-9E21-BD249558D587}" dt="2021-09-14T15:12:53.151" v="959" actId="20577"/>
          <ac:spMkLst>
            <pc:docMk/>
            <pc:sldMk cId="0" sldId="257"/>
            <ac:spMk id="3" creationId="{443B98C9-C847-4EA9-A208-0AE53C2FE4EA}"/>
          </ac:spMkLst>
        </pc:spChg>
      </pc:sldChg>
      <pc:sldChg chg="add del">
        <pc:chgData name="Joseph Levy" userId="3766db8f-7892-44ce-ae9b-8fce39950acf" providerId="ADAL" clId="{3A026BDA-B51C-49B6-9E21-BD249558D587}" dt="2021-09-14T14:45:29.127" v="123" actId="2696"/>
        <pc:sldMkLst>
          <pc:docMk/>
          <pc:sldMk cId="1942127335" sldId="393"/>
        </pc:sldMkLst>
      </pc:sldChg>
      <pc:sldChg chg="modSp add mod ord">
        <pc:chgData name="Joseph Levy" userId="3766db8f-7892-44ce-ae9b-8fce39950acf" providerId="ADAL" clId="{3A026BDA-B51C-49B6-9E21-BD249558D587}" dt="2021-09-14T15:22:24.160" v="1015" actId="20577"/>
        <pc:sldMkLst>
          <pc:docMk/>
          <pc:sldMk cId="1886376895" sldId="2379"/>
        </pc:sldMkLst>
        <pc:spChg chg="mod">
          <ac:chgData name="Joseph Levy" userId="3766db8f-7892-44ce-ae9b-8fce39950acf" providerId="ADAL" clId="{3A026BDA-B51C-49B6-9E21-BD249558D587}" dt="2021-09-14T15:22:24.160" v="1015" actId="20577"/>
          <ac:spMkLst>
            <pc:docMk/>
            <pc:sldMk cId="1886376895" sldId="2379"/>
            <ac:spMk id="20483" creationId="{00000000-0000-0000-0000-000000000000}"/>
          </ac:spMkLst>
        </pc:spChg>
      </pc:sldChg>
      <pc:sldChg chg="addSp delSp modSp add mod">
        <pc:chgData name="Joseph Levy" userId="3766db8f-7892-44ce-ae9b-8fce39950acf" providerId="ADAL" clId="{3A026BDA-B51C-49B6-9E21-BD249558D587}" dt="2021-09-14T15:11:51.973" v="897" actId="20577"/>
        <pc:sldMkLst>
          <pc:docMk/>
          <pc:sldMk cId="2559022858" sldId="2380"/>
        </pc:sldMkLst>
        <pc:spChg chg="mod">
          <ac:chgData name="Joseph Levy" userId="3766db8f-7892-44ce-ae9b-8fce39950acf" providerId="ADAL" clId="{3A026BDA-B51C-49B6-9E21-BD249558D587}" dt="2021-09-14T15:11:51.973" v="897" actId="20577"/>
          <ac:spMkLst>
            <pc:docMk/>
            <pc:sldMk cId="2559022858" sldId="2380"/>
            <ac:spMk id="3" creationId="{8D0E50DF-6144-4031-AB0C-F5E542DA4BA7}"/>
          </ac:spMkLst>
        </pc:spChg>
        <pc:spChg chg="add del mod">
          <ac:chgData name="Joseph Levy" userId="3766db8f-7892-44ce-ae9b-8fce39950acf" providerId="ADAL" clId="{3A026BDA-B51C-49B6-9E21-BD249558D587}" dt="2021-09-14T15:04:03.692" v="492" actId="478"/>
          <ac:spMkLst>
            <pc:docMk/>
            <pc:sldMk cId="2559022858" sldId="2380"/>
            <ac:spMk id="7" creationId="{C63BD039-0B5C-4BFF-BC2D-9679E5565ACD}"/>
          </ac:spMkLst>
        </pc:spChg>
        <pc:spChg chg="add del mod">
          <ac:chgData name="Joseph Levy" userId="3766db8f-7892-44ce-ae9b-8fce39950acf" providerId="ADAL" clId="{3A026BDA-B51C-49B6-9E21-BD249558D587}" dt="2021-09-14T15:03:59.146" v="491" actId="478"/>
          <ac:spMkLst>
            <pc:docMk/>
            <pc:sldMk cId="2559022858" sldId="2380"/>
            <ac:spMk id="8" creationId="{6C9C0344-77C5-4A0F-8078-41237277BCE9}"/>
          </ac:spMkLst>
        </pc:spChg>
        <pc:picChg chg="add del mod">
          <ac:chgData name="Joseph Levy" userId="3766db8f-7892-44ce-ae9b-8fce39950acf" providerId="ADAL" clId="{3A026BDA-B51C-49B6-9E21-BD249558D587}" dt="2021-09-14T15:04:05.834" v="493" actId="478"/>
          <ac:picMkLst>
            <pc:docMk/>
            <pc:sldMk cId="2559022858" sldId="2380"/>
            <ac:picMk id="9" creationId="{48B975A9-615D-469F-B97A-D6C4C96027C0}"/>
          </ac:picMkLst>
        </pc:picChg>
        <pc:picChg chg="add del mod">
          <ac:chgData name="Joseph Levy" userId="3766db8f-7892-44ce-ae9b-8fce39950acf" providerId="ADAL" clId="{3A026BDA-B51C-49B6-9E21-BD249558D587}" dt="2021-09-14T15:04:08.071" v="494" actId="478"/>
          <ac:picMkLst>
            <pc:docMk/>
            <pc:sldMk cId="2559022858" sldId="2380"/>
            <ac:picMk id="10" creationId="{563ECC48-1011-4F91-B37F-869B2CD79F67}"/>
          </ac:picMkLst>
        </pc:picChg>
        <pc:picChg chg="add del mod">
          <ac:chgData name="Joseph Levy" userId="3766db8f-7892-44ce-ae9b-8fce39950acf" providerId="ADAL" clId="{3A026BDA-B51C-49B6-9E21-BD249558D587}" dt="2021-09-14T15:04:10.630" v="495" actId="478"/>
          <ac:picMkLst>
            <pc:docMk/>
            <pc:sldMk cId="2559022858" sldId="2380"/>
            <ac:picMk id="11" creationId="{222D983A-C336-4176-8464-EDE988771194}"/>
          </ac:picMkLst>
        </pc:picChg>
      </pc:sldChg>
      <pc:sldChg chg="modSp add mod">
        <pc:chgData name="Joseph Levy" userId="3766db8f-7892-44ce-ae9b-8fce39950acf" providerId="ADAL" clId="{3A026BDA-B51C-49B6-9E21-BD249558D587}" dt="2021-09-14T14:50:55.587" v="194" actId="14100"/>
        <pc:sldMkLst>
          <pc:docMk/>
          <pc:sldMk cId="3792784879" sldId="2381"/>
        </pc:sldMkLst>
        <pc:spChg chg="mod">
          <ac:chgData name="Joseph Levy" userId="3766db8f-7892-44ce-ae9b-8fce39950acf" providerId="ADAL" clId="{3A026BDA-B51C-49B6-9E21-BD249558D587}" dt="2021-09-14T14:50:55.587" v="194" actId="14100"/>
          <ac:spMkLst>
            <pc:docMk/>
            <pc:sldMk cId="3792784879" sldId="2381"/>
            <ac:spMk id="3" creationId="{8D0E50DF-6144-4031-AB0C-F5E542DA4BA7}"/>
          </ac:spMkLst>
        </pc:spChg>
      </pc:sldChg>
      <pc:sldChg chg="addSp modSp new mod ord">
        <pc:chgData name="Joseph Levy" userId="3766db8f-7892-44ce-ae9b-8fce39950acf" providerId="ADAL" clId="{3A026BDA-B51C-49B6-9E21-BD249558D587}" dt="2021-09-14T16:08:52.117" v="1387"/>
        <pc:sldMkLst>
          <pc:docMk/>
          <pc:sldMk cId="1606769873" sldId="2382"/>
        </pc:sldMkLst>
        <pc:spChg chg="mod">
          <ac:chgData name="Joseph Levy" userId="3766db8f-7892-44ce-ae9b-8fce39950acf" providerId="ADAL" clId="{3A026BDA-B51C-49B6-9E21-BD249558D587}" dt="2021-09-14T15:42:44.652" v="1028" actId="20577"/>
          <ac:spMkLst>
            <pc:docMk/>
            <pc:sldMk cId="1606769873" sldId="2382"/>
            <ac:spMk id="2" creationId="{D1AFF5D5-7C51-4BAD-9BAE-7C87626CA809}"/>
          </ac:spMkLst>
        </pc:spChg>
        <pc:spChg chg="mod">
          <ac:chgData name="Joseph Levy" userId="3766db8f-7892-44ce-ae9b-8fce39950acf" providerId="ADAL" clId="{3A026BDA-B51C-49B6-9E21-BD249558D587}" dt="2021-09-14T15:58:44.176" v="1382" actId="6549"/>
          <ac:spMkLst>
            <pc:docMk/>
            <pc:sldMk cId="1606769873" sldId="2382"/>
            <ac:spMk id="3" creationId="{1221D2F3-CDFF-43CF-9235-981085651497}"/>
          </ac:spMkLst>
        </pc:spChg>
        <pc:picChg chg="add mod">
          <ac:chgData name="Joseph Levy" userId="3766db8f-7892-44ce-ae9b-8fce39950acf" providerId="ADAL" clId="{3A026BDA-B51C-49B6-9E21-BD249558D587}" dt="2021-09-14T16:08:08.060" v="1385" actId="14100"/>
          <ac:picMkLst>
            <pc:docMk/>
            <pc:sldMk cId="1606769873" sldId="2382"/>
            <ac:picMk id="8" creationId="{FBBA1ACB-97BC-45A9-BE61-C7F1BBB43709}"/>
          </ac:picMkLst>
        </pc:picChg>
      </pc:sldChg>
      <pc:sldChg chg="addSp modSp new mod">
        <pc:chgData name="Joseph Levy" userId="3766db8f-7892-44ce-ae9b-8fce39950acf" providerId="ADAL" clId="{3A026BDA-B51C-49B6-9E21-BD249558D587}" dt="2021-09-14T16:48:22.388" v="1880" actId="6549"/>
        <pc:sldMkLst>
          <pc:docMk/>
          <pc:sldMk cId="1236081576" sldId="2383"/>
        </pc:sldMkLst>
        <pc:spChg chg="mod">
          <ac:chgData name="Joseph Levy" userId="3766db8f-7892-44ce-ae9b-8fce39950acf" providerId="ADAL" clId="{3A026BDA-B51C-49B6-9E21-BD249558D587}" dt="2021-09-14T16:09:44.429" v="1414" actId="20577"/>
          <ac:spMkLst>
            <pc:docMk/>
            <pc:sldMk cId="1236081576" sldId="2383"/>
            <ac:spMk id="2" creationId="{D60A7D2D-0D21-436C-B153-183F1FCD0564}"/>
          </ac:spMkLst>
        </pc:spChg>
        <pc:spChg chg="mod">
          <ac:chgData name="Joseph Levy" userId="3766db8f-7892-44ce-ae9b-8fce39950acf" providerId="ADAL" clId="{3A026BDA-B51C-49B6-9E21-BD249558D587}" dt="2021-09-14T16:48:22.388" v="1880" actId="6549"/>
          <ac:spMkLst>
            <pc:docMk/>
            <pc:sldMk cId="1236081576" sldId="2383"/>
            <ac:spMk id="3" creationId="{AF92A82F-CC0D-4E72-BD14-38977768201F}"/>
          </ac:spMkLst>
        </pc:spChg>
        <pc:picChg chg="add mod">
          <ac:chgData name="Joseph Levy" userId="3766db8f-7892-44ce-ae9b-8fce39950acf" providerId="ADAL" clId="{3A026BDA-B51C-49B6-9E21-BD249558D587}" dt="2021-09-14T16:46:49.638" v="1750" actId="14100"/>
          <ac:picMkLst>
            <pc:docMk/>
            <pc:sldMk cId="1236081576" sldId="2383"/>
            <ac:picMk id="8" creationId="{773D2235-D003-4D1C-B1B5-AD3B76154DCE}"/>
          </ac:picMkLst>
        </pc:picChg>
      </pc:sldChg>
      <pc:sldChg chg="modSp add mod">
        <pc:chgData name="Joseph Levy" userId="3766db8f-7892-44ce-ae9b-8fce39950acf" providerId="ADAL" clId="{3A026BDA-B51C-49B6-9E21-BD249558D587}" dt="2021-09-14T16:48:49.639" v="1882" actId="20577"/>
        <pc:sldMkLst>
          <pc:docMk/>
          <pc:sldMk cId="3124305490" sldId="2384"/>
        </pc:sldMkLst>
        <pc:spChg chg="mod">
          <ac:chgData name="Joseph Levy" userId="3766db8f-7892-44ce-ae9b-8fce39950acf" providerId="ADAL" clId="{3A026BDA-B51C-49B6-9E21-BD249558D587}" dt="2021-09-14T16:48:49.639" v="1882" actId="20577"/>
          <ac:spMkLst>
            <pc:docMk/>
            <pc:sldMk cId="3124305490" sldId="2384"/>
            <ac:spMk id="20483" creationId="{00000000-0000-0000-0000-000000000000}"/>
          </ac:spMkLst>
        </pc:spChg>
      </pc:sldChg>
      <pc:sldChg chg="delSp modSp add mod">
        <pc:chgData name="Joseph Levy" userId="3766db8f-7892-44ce-ae9b-8fce39950acf" providerId="ADAL" clId="{3A026BDA-B51C-49B6-9E21-BD249558D587}" dt="2021-09-17T12:56:11.584" v="2054" actId="313"/>
        <pc:sldMkLst>
          <pc:docMk/>
          <pc:sldMk cId="4104910756" sldId="2385"/>
        </pc:sldMkLst>
        <pc:spChg chg="mod">
          <ac:chgData name="Joseph Levy" userId="3766db8f-7892-44ce-ae9b-8fce39950acf" providerId="ADAL" clId="{3A026BDA-B51C-49B6-9E21-BD249558D587}" dt="2021-09-17T12:56:11.584" v="2054" actId="313"/>
          <ac:spMkLst>
            <pc:docMk/>
            <pc:sldMk cId="4104910756" sldId="2385"/>
            <ac:spMk id="3" creationId="{6B2A812D-2E42-4088-B9DF-CCC7458FE8E5}"/>
          </ac:spMkLst>
        </pc:spChg>
        <pc:picChg chg="del">
          <ac:chgData name="Joseph Levy" userId="3766db8f-7892-44ce-ae9b-8fce39950acf" providerId="ADAL" clId="{3A026BDA-B51C-49B6-9E21-BD249558D587}" dt="2021-09-17T12:53:57.967" v="1988" actId="478"/>
          <ac:picMkLst>
            <pc:docMk/>
            <pc:sldMk cId="4104910756" sldId="2385"/>
            <ac:picMk id="8" creationId="{575DD2EF-1772-4EB4-B34F-BBF2DC270150}"/>
          </ac:picMkLst>
        </pc:picChg>
      </pc:sldChg>
      <pc:sldChg chg="modSp mod">
        <pc:chgData name="Joseph Levy" userId="3766db8f-7892-44ce-ae9b-8fce39950acf" providerId="ADAL" clId="{3A026BDA-B51C-49B6-9E21-BD249558D587}" dt="2021-09-17T12:51:48.295" v="1888" actId="6549"/>
        <pc:sldMkLst>
          <pc:docMk/>
          <pc:sldMk cId="3571600413" sldId="2386"/>
        </pc:sldMkLst>
        <pc:spChg chg="mod">
          <ac:chgData name="Joseph Levy" userId="3766db8f-7892-44ce-ae9b-8fce39950acf" providerId="ADAL" clId="{3A026BDA-B51C-49B6-9E21-BD249558D587}" dt="2021-09-17T12:51:48.295" v="1888" actId="6549"/>
          <ac:spMkLst>
            <pc:docMk/>
            <pc:sldMk cId="3571600413" sldId="2386"/>
            <ac:spMk id="2" creationId="{B7724398-5385-4FE5-8D2B-C879C3D8EA84}"/>
          </ac:spMkLst>
        </pc:spChg>
      </pc:sldChg>
      <pc:sldMasterChg chg="modSp mod">
        <pc:chgData name="Joseph Levy" userId="3766db8f-7892-44ce-ae9b-8fce39950acf" providerId="ADAL" clId="{3A026BDA-B51C-49B6-9E21-BD249558D587}" dt="2021-09-14T14:44:47.025" v="121" actId="6549"/>
        <pc:sldMasterMkLst>
          <pc:docMk/>
          <pc:sldMasterMk cId="0" sldId="2147483648"/>
        </pc:sldMasterMkLst>
        <pc:spChg chg="mod">
          <ac:chgData name="Joseph Levy" userId="3766db8f-7892-44ce-ae9b-8fce39950acf" providerId="ADAL" clId="{3A026BDA-B51C-49B6-9E21-BD249558D587}" dt="2021-09-14T14:44:47.025" v="12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21</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9994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6522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429-00-AANI-aani-sc-teleconference-minutes-10-august-2021.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30-00-AANI-aani-sc-teleconference-minutes-24-august-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1/11-21-1410-00-AANI-possible-edits-to-11-20-0013r14.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865-06-AANI-draft-reply-ls-from-802-11-to-wba-regarding-the-wba-5g-wi-fi-ran-convergence-paper.docx" TargetMode="External"/><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953-00-AANI-proposed-qos-response-to-wba.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013-16-AANI-draft-technical-report-on-interworking-between-3gpp-5g-network-wlan.docx" TargetMode="External"/><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616-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1198-02-AANI-draft-ls-response-to-wba-qos-materi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1/11-21-1198-02-AANI-draft-ls-response-to-wba-qos-material.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1/11-21-1198-02-AANI-draft-ls-response-to-wba-qos-material.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sp7200043/attendance-log?p=3632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5-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September 2021 Interim</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03188639"/>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11-21/1135r0</a:t>
            </a:r>
            <a:r>
              <a:rPr lang="en-US" altLang="en-US" dirty="0"/>
              <a:t>  </a:t>
            </a:r>
            <a:r>
              <a:rPr lang="en-US" altLang="en-US" b="0" dirty="0"/>
              <a:t>“</a:t>
            </a:r>
            <a:r>
              <a:rPr lang="en-US" b="0" i="0" dirty="0">
                <a:solidFill>
                  <a:srgbClr val="000000"/>
                </a:solidFill>
                <a:effectLst/>
                <a:latin typeface="Verdana" panose="020B0604030504040204" pitchFamily="34" charset="0"/>
              </a:rPr>
              <a:t>AANI SC Teleconference 07 July 2021 Minutes</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Stuart Kerry </a:t>
            </a:r>
          </a:p>
          <a:p>
            <a:r>
              <a:rPr lang="en-US" altLang="en-US" sz="2000" b="0" dirty="0"/>
              <a:t>Second: Ben Rolfe </a:t>
            </a:r>
            <a:r>
              <a:rPr lang="en-US" altLang="en-US" b="0" dirty="0"/>
              <a:t>	</a:t>
            </a:r>
          </a:p>
          <a:p>
            <a:r>
              <a:rPr lang="en-US" altLang="en-US" sz="2000" b="0" dirty="0"/>
              <a:t>Objections to approving the minutes by unanimous consent?  Approved by unanimous consent</a:t>
            </a:r>
          </a:p>
          <a:p>
            <a:r>
              <a:rPr lang="en-US" altLang="en-US" dirty="0"/>
              <a:t>Minutes from AANI SC Teleconferences:</a:t>
            </a:r>
          </a:p>
          <a:p>
            <a:r>
              <a:rPr lang="en-US" altLang="en-US" sz="2000" b="0" dirty="0"/>
              <a:t>	</a:t>
            </a:r>
            <a:r>
              <a:rPr lang="en-US" altLang="en-US" b="0" dirty="0">
                <a:hlinkClick r:id="rId3"/>
              </a:rPr>
              <a:t>11-21/1429r0</a:t>
            </a:r>
            <a:r>
              <a:rPr lang="en-US" altLang="en-US" sz="2000" b="0" dirty="0"/>
              <a:t> </a:t>
            </a:r>
            <a:r>
              <a:rPr lang="en-US" altLang="en-US" b="0" dirty="0"/>
              <a:t>“</a:t>
            </a:r>
            <a:r>
              <a:rPr lang="en-US" b="0" i="0" dirty="0">
                <a:solidFill>
                  <a:srgbClr val="000000"/>
                </a:solidFill>
                <a:effectLst/>
              </a:rPr>
              <a:t>AANI SC Teleconference </a:t>
            </a:r>
            <a:r>
              <a:rPr lang="en-US" b="0" dirty="0"/>
              <a:t>Minutes </a:t>
            </a:r>
            <a:r>
              <a:rPr lang="en-US" b="0" i="0" dirty="0">
                <a:solidFill>
                  <a:srgbClr val="000000"/>
                </a:solidFill>
                <a:effectLst/>
              </a:rPr>
              <a:t>10 August 2021</a:t>
            </a:r>
            <a:r>
              <a:rPr lang="en-US" b="0" dirty="0"/>
              <a:t>”</a:t>
            </a:r>
          </a:p>
          <a:p>
            <a:r>
              <a:rPr lang="en-US" b="0" dirty="0"/>
              <a:t>	</a:t>
            </a:r>
            <a:r>
              <a:rPr lang="en-US" altLang="en-US" b="0" dirty="0">
                <a:hlinkClick r:id="rId4"/>
              </a:rPr>
              <a:t>11-21/1430r0</a:t>
            </a:r>
            <a:r>
              <a:rPr lang="en-US" altLang="en-US" sz="2000" b="0" dirty="0"/>
              <a:t> </a:t>
            </a:r>
            <a:r>
              <a:rPr lang="en-US" altLang="en-US" b="0" dirty="0"/>
              <a:t>“</a:t>
            </a:r>
            <a:r>
              <a:rPr lang="en-US" b="0" i="0" dirty="0">
                <a:solidFill>
                  <a:srgbClr val="000000"/>
                </a:solidFill>
                <a:effectLst/>
              </a:rPr>
              <a:t>AANI SC Teleconference Minutes 24 August 2021</a:t>
            </a:r>
            <a:r>
              <a:rPr lang="en-US" b="0" dirty="0"/>
              <a:t>”</a:t>
            </a:r>
          </a:p>
          <a:p>
            <a:r>
              <a:rPr lang="en-US" altLang="en-US" sz="2000" b="0" dirty="0"/>
              <a:t>Moved: Ben Rolfe</a:t>
            </a:r>
          </a:p>
          <a:p>
            <a:r>
              <a:rPr lang="en-US" altLang="en-US" sz="2000" b="0" dirty="0"/>
              <a:t>Second: Stuart Kerry</a:t>
            </a:r>
          </a:p>
          <a:p>
            <a:r>
              <a:rPr lang="en-US" altLang="en-US" sz="2000" b="0" dirty="0"/>
              <a:t>Objections to approving the minutes by unanimous consent?  Approved by unanimous consent</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a:t>
            </a:r>
          </a:p>
          <a:p>
            <a:pPr marL="400050" lvl="1">
              <a:spcBef>
                <a:spcPts val="0"/>
              </a:spcBef>
              <a:spcAft>
                <a:spcPts val="0"/>
              </a:spcAft>
              <a:buFont typeface="+mj-lt"/>
              <a:buAutoNum type="arabicPeriod"/>
            </a:pPr>
            <a:r>
              <a:rPr lang="en-GB" dirty="0">
                <a:latin typeface="+mj-lt"/>
              </a:rPr>
              <a:t>Discussed: </a:t>
            </a:r>
            <a:r>
              <a:rPr lang="en-US" altLang="en-US" sz="2000" dirty="0">
                <a:hlinkClick r:id="rId9"/>
              </a:rPr>
              <a:t>11-21/1410r0</a:t>
            </a:r>
            <a:r>
              <a:rPr lang="en-US" altLang="en-US" sz="2000" dirty="0"/>
              <a:t> “Possible Edits to11-20-0013r14” – 11-20/0013 updated.</a:t>
            </a:r>
          </a:p>
          <a:p>
            <a:pPr marL="400050" lvl="1">
              <a:spcBef>
                <a:spcPts val="0"/>
              </a:spcBef>
              <a:spcAft>
                <a:spcPts val="0"/>
              </a:spcAft>
              <a:buFont typeface="+mj-lt"/>
              <a:buAutoNum type="arabicPeriod"/>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a:t>
            </a:r>
            <a:r>
              <a:rPr lang="en-US" sz="3200" dirty="0"/>
              <a:t>the Technical report (</a:t>
            </a:r>
            <a:r>
              <a:rPr lang="en-US" sz="3200" dirty="0">
                <a:hlinkClick r:id="rId2"/>
              </a:rPr>
              <a:t>11-20/0013r15</a:t>
            </a:r>
            <a:r>
              <a:rPr lang="en-US" sz="3200" dirty="0"/>
              <a:t>):</a:t>
            </a:r>
            <a:endParaRPr lang="en-US" dirty="0"/>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a:buFont typeface="Arial" panose="020B0604020202020204" pitchFamily="34" charset="0"/>
              <a:buChar char="•"/>
            </a:pPr>
            <a:r>
              <a:rPr lang="en-US" dirty="0"/>
              <a:t>Review possible updates/modification to the Introduction and Conclusion to address the audience</a:t>
            </a:r>
          </a:p>
          <a:p>
            <a:pPr lvl="1">
              <a:buFont typeface="Arial" panose="020B0604020202020204" pitchFamily="34" charset="0"/>
              <a:buChar char="•"/>
            </a:pPr>
            <a:r>
              <a:rPr lang="en-US" sz="2400" dirty="0"/>
              <a:t>Review reflector discussion</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a:t>
            </a:r>
          </a:p>
          <a:p>
            <a:pPr lvl="1">
              <a:buFont typeface="Arial" panose="020B0604020202020204" pitchFamily="34" charset="0"/>
              <a:buChar char="•"/>
            </a:pPr>
            <a:r>
              <a:rPr lang="en-US" sz="2400" dirty="0"/>
              <a:t>Discuss/modify the technical report: </a:t>
            </a:r>
            <a:r>
              <a:rPr lang="en-US" sz="2000" dirty="0">
                <a:hlinkClick r:id="rId2"/>
              </a:rPr>
              <a:t>11-20/0013r15 </a:t>
            </a:r>
            <a:r>
              <a:rPr lang="en-US" sz="2000" dirty="0"/>
              <a:t> based on </a:t>
            </a:r>
            <a:r>
              <a:rPr lang="en-US" altLang="en-US" sz="2000" dirty="0">
                <a:hlinkClick r:id="rId3"/>
              </a:rPr>
              <a:t>11-21/1410r0</a:t>
            </a:r>
            <a:r>
              <a:rPr lang="en-US" altLang="en-US" sz="2000" dirty="0"/>
              <a:t> “Possible Edits to11-20-0013r14”</a:t>
            </a:r>
          </a:p>
          <a:p>
            <a:pPr lvl="1">
              <a:buFont typeface="Arial" panose="020B0604020202020204" pitchFamily="34" charset="0"/>
              <a:buChar char="•"/>
            </a:pPr>
            <a:r>
              <a:rPr lang="en-US" altLang="en-US" sz="2400" dirty="0"/>
              <a:t>Straw Polls</a:t>
            </a:r>
          </a:p>
          <a:p>
            <a:pPr lvl="1">
              <a:buFont typeface="Arial" panose="020B0604020202020204" pitchFamily="34" charset="0"/>
              <a:buChar char="•"/>
            </a:pPr>
            <a:r>
              <a:rPr lang="en-US" altLang="en-US" sz="2400" dirty="0"/>
              <a:t>Motion – dependent on Straw Polls</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dirty="0"/>
              <a:t>September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457199"/>
          </a:xfrm>
        </p:spPr>
        <p:txBody>
          <a:bodyPr/>
          <a:lstStyle/>
          <a:p>
            <a:r>
              <a:rPr lang="en-US" dirty="0"/>
              <a:t>Straw Poll</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143000"/>
            <a:ext cx="10361084" cy="4951415"/>
          </a:xfrm>
        </p:spPr>
        <p:txBody>
          <a:bodyPr/>
          <a:lstStyle/>
          <a:p>
            <a:r>
              <a:rPr lang="en-US" b="0" dirty="0"/>
              <a:t>Rerunning the target audience SP with the current participates:</a:t>
            </a:r>
          </a:p>
          <a:p>
            <a:r>
              <a:rPr lang="en-US" dirty="0"/>
              <a:t>Question:  11-20/0013 – should be:</a:t>
            </a:r>
          </a:p>
          <a:p>
            <a:pPr marL="857250" lvl="1" indent="-457200">
              <a:buFont typeface="+mj-lt"/>
              <a:buAutoNum type="alphaUcPeriod"/>
            </a:pPr>
            <a:r>
              <a:rPr lang="en-US" sz="2400" dirty="0"/>
              <a:t>Shared with WBA</a:t>
            </a:r>
          </a:p>
          <a:p>
            <a:pPr marL="857250" lvl="1" indent="-457200">
              <a:buFont typeface="+mj-lt"/>
              <a:buAutoNum type="alphaUcPeriod"/>
            </a:pPr>
            <a:r>
              <a:rPr lang="en-US" sz="2400" dirty="0"/>
              <a:t>Shared with 3GPP</a:t>
            </a:r>
          </a:p>
          <a:p>
            <a:pPr marL="857250" lvl="1" indent="-457200">
              <a:buFont typeface="+mj-lt"/>
              <a:buAutoNum type="alphaUcPeriod"/>
            </a:pPr>
            <a:r>
              <a:rPr lang="en-US" sz="2400" dirty="0"/>
              <a:t>Shared with WFA</a:t>
            </a:r>
          </a:p>
          <a:p>
            <a:pPr marL="857250" lvl="1" indent="-457200">
              <a:buFont typeface="+mj-lt"/>
              <a:buAutoNum type="alphaUcPeriod"/>
            </a:pPr>
            <a:r>
              <a:rPr lang="en-US" sz="2400" dirty="0"/>
              <a:t>Used as an internal 802.11 report – only</a:t>
            </a:r>
          </a:p>
          <a:p>
            <a:r>
              <a:rPr lang="en-US" dirty="0"/>
              <a:t>Results: </a:t>
            </a:r>
          </a:p>
          <a:p>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9B498994-FB3F-4006-82B4-F0B063A73E8B}"/>
              </a:ext>
            </a:extLst>
          </p:cNvPr>
          <p:cNvPicPr>
            <a:picLocks noChangeAspect="1"/>
          </p:cNvPicPr>
          <p:nvPr/>
        </p:nvPicPr>
        <p:blipFill>
          <a:blip r:embed="rId2"/>
          <a:stretch>
            <a:fillRect/>
          </a:stretch>
        </p:blipFill>
        <p:spPr>
          <a:xfrm>
            <a:off x="2095858" y="4151129"/>
            <a:ext cx="7505342" cy="2133785"/>
          </a:xfrm>
          <a:prstGeom prst="rect">
            <a:avLst/>
          </a:prstGeom>
        </p:spPr>
      </p:pic>
    </p:spTree>
    <p:extLst>
      <p:ext uri="{BB962C8B-B14F-4D97-AF65-F5344CB8AC3E}">
        <p14:creationId xmlns:p14="http://schemas.microsoft.com/office/powerpoint/2010/main" val="388842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dirty="0"/>
              <a:t>Technical Report 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11-20/0013r15</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735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2"/>
            <a:ext cx="10361084" cy="451756"/>
          </a:xfrm>
        </p:spPr>
        <p:txBody>
          <a:bodyPr/>
          <a:lstStyle/>
          <a:p>
            <a:r>
              <a:rPr lang="en-US" dirty="0"/>
              <a:t>Straw Polls</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066800"/>
            <a:ext cx="10361084" cy="5257800"/>
          </a:xfrm>
        </p:spPr>
        <p:txBody>
          <a:bodyPr/>
          <a:lstStyle/>
          <a:p>
            <a:r>
              <a:rPr lang="en-US" dirty="0"/>
              <a:t>Is </a:t>
            </a:r>
            <a:r>
              <a:rPr lang="en-US" sz="2400" dirty="0">
                <a:hlinkClick r:id="rId2"/>
              </a:rPr>
              <a:t>11-20/0013r16</a:t>
            </a:r>
            <a:r>
              <a:rPr lang="en-US" sz="2400" dirty="0"/>
              <a:t> complete and ready to be submitted to the 802.11 WG?</a:t>
            </a:r>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a:t>
            </a:r>
          </a:p>
          <a:p>
            <a:pPr marL="57150" indent="0"/>
            <a:r>
              <a:rPr lang="en-US" dirty="0"/>
              <a:t>Should the AANI SC  request that the 802.11 WG approve and send to 3GPP with CC to WBA and WFA: </a:t>
            </a:r>
            <a:r>
              <a:rPr lang="en-US" sz="2400" dirty="0">
                <a:hlinkClick r:id="rId2"/>
              </a:rPr>
              <a:t>11-20/0013r16</a:t>
            </a:r>
            <a:r>
              <a:rPr lang="en-US" sz="2400" dirty="0"/>
              <a:t>?</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r>
              <a:rPr lang="en-US" dirty="0"/>
              <a:t>Should the AANI SC  request that the 802.11 WG note </a:t>
            </a:r>
            <a:r>
              <a:rPr lang="en-US" dirty="0">
                <a:hlinkClick r:id="rId2"/>
              </a:rPr>
              <a:t>11-20/0013r16</a:t>
            </a:r>
            <a:r>
              <a:rPr lang="en-US" dirty="0"/>
              <a:t> and use it for internal 802.11 purposes?</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endParaRPr lang="en-US" sz="2400"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688FD51D-ADB5-4B23-9A75-71FB1761E40B}"/>
              </a:ext>
            </a:extLst>
          </p:cNvPr>
          <p:cNvPicPr>
            <a:picLocks noChangeAspect="1"/>
          </p:cNvPicPr>
          <p:nvPr/>
        </p:nvPicPr>
        <p:blipFill>
          <a:blip r:embed="rId3"/>
          <a:stretch>
            <a:fillRect/>
          </a:stretch>
        </p:blipFill>
        <p:spPr>
          <a:xfrm>
            <a:off x="2476500" y="1515946"/>
            <a:ext cx="2705100" cy="1144272"/>
          </a:xfrm>
          <a:prstGeom prst="rect">
            <a:avLst/>
          </a:prstGeom>
        </p:spPr>
      </p:pic>
      <p:pic>
        <p:nvPicPr>
          <p:cNvPr id="10" name="Picture 9">
            <a:extLst>
              <a:ext uri="{FF2B5EF4-FFF2-40B4-BE49-F238E27FC236}">
                <a16:creationId xmlns:a16="http://schemas.microsoft.com/office/drawing/2014/main" id="{80126689-60F6-4EF3-B2AA-0F4052910544}"/>
              </a:ext>
            </a:extLst>
          </p:cNvPr>
          <p:cNvPicPr>
            <a:picLocks noChangeAspect="1"/>
          </p:cNvPicPr>
          <p:nvPr/>
        </p:nvPicPr>
        <p:blipFill>
          <a:blip r:embed="rId4"/>
          <a:stretch>
            <a:fillRect/>
          </a:stretch>
        </p:blipFill>
        <p:spPr>
          <a:xfrm>
            <a:off x="2476500" y="3352800"/>
            <a:ext cx="2590800" cy="1249223"/>
          </a:xfrm>
          <a:prstGeom prst="rect">
            <a:avLst/>
          </a:prstGeom>
        </p:spPr>
      </p:pic>
      <p:pic>
        <p:nvPicPr>
          <p:cNvPr id="13" name="Picture 12">
            <a:extLst>
              <a:ext uri="{FF2B5EF4-FFF2-40B4-BE49-F238E27FC236}">
                <a16:creationId xmlns:a16="http://schemas.microsoft.com/office/drawing/2014/main" id="{24E59757-6B51-49F9-8A14-101D12FEAC04}"/>
              </a:ext>
            </a:extLst>
          </p:cNvPr>
          <p:cNvPicPr>
            <a:picLocks noChangeAspect="1"/>
          </p:cNvPicPr>
          <p:nvPr/>
        </p:nvPicPr>
        <p:blipFill>
          <a:blip r:embed="rId5"/>
          <a:stretch>
            <a:fillRect/>
          </a:stretch>
        </p:blipFill>
        <p:spPr>
          <a:xfrm>
            <a:off x="2327563" y="5278297"/>
            <a:ext cx="2766241" cy="1246328"/>
          </a:xfrm>
          <a:prstGeom prst="rect">
            <a:avLst/>
          </a:prstGeom>
        </p:spPr>
      </p:pic>
    </p:spTree>
    <p:extLst>
      <p:ext uri="{BB962C8B-B14F-4D97-AF65-F5344CB8AC3E}">
        <p14:creationId xmlns:p14="http://schemas.microsoft.com/office/powerpoint/2010/main" val="2658680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0" y="1524000"/>
            <a:ext cx="10591799" cy="4951413"/>
          </a:xfrm>
        </p:spPr>
        <p:txBody>
          <a:bodyPr/>
          <a:lstStyle/>
          <a:p>
            <a:pPr indent="0"/>
            <a:r>
              <a:rPr lang="en-US" sz="3200" dirty="0">
                <a:solidFill>
                  <a:schemeClr val="tx1"/>
                </a:solidFill>
              </a:rPr>
              <a:t>Move to request 802.11 WG approve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r>
              <a:rPr lang="en-US" sz="3200" dirty="0"/>
              <a:t>and send to 3GPP with CC to WBA and WFA</a:t>
            </a:r>
            <a:r>
              <a:rPr lang="en-US" sz="3200" dirty="0">
                <a:solidFill>
                  <a:schemeClr val="tx1"/>
                </a:solidFill>
              </a:rPr>
              <a:t>, with editorial privileges given to the WG Chair.  </a:t>
            </a:r>
          </a:p>
          <a:p>
            <a:endParaRPr lang="en-US" sz="3200" b="0" dirty="0">
              <a:solidFill>
                <a:schemeClr val="tx1"/>
              </a:solidFill>
            </a:endParaRPr>
          </a:p>
          <a:p>
            <a:r>
              <a:rPr lang="en-US" sz="2000" dirty="0">
                <a:solidFill>
                  <a:schemeClr val="tx1"/>
                </a:solidFill>
              </a:rPr>
              <a:t>Moved: Ben Rolfe</a:t>
            </a:r>
          </a:p>
          <a:p>
            <a:r>
              <a:rPr lang="en-US" sz="2000" dirty="0">
                <a:solidFill>
                  <a:schemeClr val="tx1"/>
                </a:solidFill>
              </a:rPr>
              <a:t>Second: Marco Hernandez </a:t>
            </a:r>
          </a:p>
          <a:p>
            <a:r>
              <a:rPr lang="en-US" sz="2000" dirty="0">
                <a:solidFill>
                  <a:schemeClr val="tx1"/>
                </a:solidFill>
              </a:rPr>
              <a:t>Result: Y:  N:   A:   DNV: </a:t>
            </a:r>
          </a:p>
          <a:p>
            <a:r>
              <a:rPr lang="en-US" sz="2000" dirty="0">
                <a:solidFill>
                  <a:schemeClr val="tx1"/>
                </a:solidFill>
              </a:rPr>
              <a:t>	69.2% yes</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D307A2B2-E062-4E89-9772-C8BD2010431A}"/>
              </a:ext>
            </a:extLst>
          </p:cNvPr>
          <p:cNvPicPr>
            <a:picLocks noChangeAspect="1"/>
          </p:cNvPicPr>
          <p:nvPr/>
        </p:nvPicPr>
        <p:blipFill>
          <a:blip r:embed="rId3"/>
          <a:stretch>
            <a:fillRect/>
          </a:stretch>
        </p:blipFill>
        <p:spPr>
          <a:xfrm>
            <a:off x="4267200" y="4059699"/>
            <a:ext cx="4876800" cy="2363168"/>
          </a:xfrm>
          <a:prstGeom prst="rect">
            <a:avLst/>
          </a:prstGeom>
        </p:spPr>
      </p:pic>
    </p:spTree>
    <p:extLst>
      <p:ext uri="{BB962C8B-B14F-4D97-AF65-F5344CB8AC3E}">
        <p14:creationId xmlns:p14="http://schemas.microsoft.com/office/powerpoint/2010/main" val="3717720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802.11 WG to review and consider the completed report in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p>
          <a:p>
            <a:endParaRPr lang="en-US" sz="3200" b="0" dirty="0">
              <a:solidFill>
                <a:schemeClr val="tx1"/>
              </a:solidFill>
            </a:endParaRPr>
          </a:p>
          <a:p>
            <a:r>
              <a:rPr lang="en-US" sz="2000" dirty="0">
                <a:solidFill>
                  <a:schemeClr val="tx1"/>
                </a:solidFill>
              </a:rPr>
              <a:t>Moved: Stuart Kerry</a:t>
            </a:r>
          </a:p>
          <a:p>
            <a:r>
              <a:rPr lang="en-US" sz="2000" dirty="0">
                <a:solidFill>
                  <a:schemeClr val="tx1"/>
                </a:solidFill>
              </a:rPr>
              <a:t>Second: Marco Hernandez </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575DD2EF-1772-4EB4-B34F-BBF2DC270150}"/>
              </a:ext>
            </a:extLst>
          </p:cNvPr>
          <p:cNvPicPr>
            <a:picLocks noChangeAspect="1"/>
          </p:cNvPicPr>
          <p:nvPr/>
        </p:nvPicPr>
        <p:blipFill>
          <a:blip r:embed="rId3"/>
          <a:stretch>
            <a:fillRect/>
          </a:stretch>
        </p:blipFill>
        <p:spPr>
          <a:xfrm>
            <a:off x="4114800" y="3657600"/>
            <a:ext cx="5489736" cy="2667000"/>
          </a:xfrm>
          <a:prstGeom prst="rect">
            <a:avLst/>
          </a:prstGeom>
        </p:spPr>
      </p:pic>
    </p:spTree>
    <p:extLst>
      <p:ext uri="{BB962C8B-B14F-4D97-AF65-F5344CB8AC3E}">
        <p14:creationId xmlns:p14="http://schemas.microsoft.com/office/powerpoint/2010/main" val="80154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Interim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200329"/>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modified during the Monday 13 September 2021 19:00 – 21:00 h ET teleconference</a:t>
            </a:r>
          </a:p>
          <a:p>
            <a:r>
              <a:rPr lang="en-US" sz="1800" dirty="0">
                <a:solidFill>
                  <a:schemeClr val="tx1"/>
                </a:solidFill>
              </a:rPr>
              <a:t>r2: Status updated based on the Monday 13 September teleconference and during the Tuesday 14 September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the WBA reply LS</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marL="0" indent="0"/>
            <a:r>
              <a:rPr lang="en-US" sz="2800" dirty="0"/>
              <a:t>For the WBA reply LS </a:t>
            </a:r>
            <a:br>
              <a:rPr lang="en-US" sz="2800" dirty="0"/>
            </a:br>
            <a:r>
              <a:rPr lang="en-US" sz="2800" dirty="0"/>
              <a:t>(</a:t>
            </a:r>
            <a:r>
              <a:rPr lang="en-US" sz="2800" dirty="0">
                <a:hlinkClick r:id="rId2"/>
              </a:rPr>
              <a:t>11-21/1198r1</a:t>
            </a:r>
            <a:r>
              <a:rPr lang="en-US" sz="2800" dirty="0"/>
              <a:t>, </a:t>
            </a:r>
            <a:r>
              <a:rPr lang="en-US" sz="2800" dirty="0">
                <a:hlinkClick r:id="rId3"/>
              </a:rPr>
              <a:t>11-21/0865r6</a:t>
            </a:r>
            <a:r>
              <a:rPr lang="en-US" sz="2800" dirty="0"/>
              <a:t>, </a:t>
            </a:r>
            <a:r>
              <a:rPr lang="en-US" sz="2800" dirty="0">
                <a:hlinkClick r:id="rId4"/>
              </a:rPr>
              <a:t>11-21/0953r0</a:t>
            </a:r>
            <a:r>
              <a:rPr lang="en-US" sz="20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There was no AANI reflector discussion on the reply LS, the following are open for discussion:</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 / 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53508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0" indent="0">
              <a:spcBef>
                <a:spcPts val="200"/>
              </a:spcBef>
              <a:defRPr/>
            </a:pPr>
            <a:r>
              <a:rPr lang="en-US" altLang="en-US" sz="2800" dirty="0"/>
              <a:t>Tuesday 15 September 2021 11:15-13:15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sz="2000" b="0" i="0" dirty="0">
                <a:solidFill>
                  <a:srgbClr val="000000"/>
                </a:solidFill>
                <a:effectLst/>
                <a:latin typeface="+mj-lt"/>
              </a:rPr>
              <a:t>Discuss possible press release on the technical report</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6376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1132873" cy="5408615"/>
          </a:xfrm>
        </p:spPr>
        <p:txBody>
          <a:bodyPr/>
          <a:lstStyle/>
          <a:p>
            <a:pPr marL="0" marR="0">
              <a:spcBef>
                <a:spcPts val="0"/>
              </a:spcBef>
              <a:spcAft>
                <a:spcPts val="0"/>
              </a:spcAft>
              <a:buFont typeface="+mj-lt"/>
              <a:buAutoNum type="arabicPeriod"/>
            </a:pPr>
            <a:r>
              <a:rPr lang="en-US" dirty="0">
                <a:solidFill>
                  <a:srgbClr val="000000"/>
                </a:solidFill>
                <a:latin typeface="+mj-lt"/>
                <a:ea typeface="Calibri" panose="020F0502020204030204" pitchFamily="34" charset="0"/>
                <a:cs typeface="Times New Roman" panose="02020603050405020304" pitchFamily="18" charset="0"/>
              </a:rPr>
              <a:t>Status of the</a:t>
            </a:r>
            <a:r>
              <a:rPr lang="en-US" dirty="0">
                <a:solidFill>
                  <a:srgbClr val="000000"/>
                </a:solidFill>
                <a:effectLst/>
                <a:latin typeface="+mj-lt"/>
                <a:ea typeface="Calibri" panose="020F0502020204030204" pitchFamily="34" charset="0"/>
              </a:rPr>
              <a:t> "Draft technical report on interworking between 3GPP 5G network and WLAN" (</a:t>
            </a:r>
            <a:r>
              <a:rPr lang="en-US" u="sng" dirty="0">
                <a:solidFill>
                  <a:srgbClr val="0000FF"/>
                </a:solidFill>
                <a:effectLst/>
                <a:latin typeface="+mj-lt"/>
                <a:ea typeface="Calibri" panose="020F0502020204030204" pitchFamily="34" charset="0"/>
                <a:hlinkClick r:id="rId2"/>
              </a:rPr>
              <a:t>11-20/0013</a:t>
            </a:r>
            <a:r>
              <a:rPr lang="en-US" dirty="0">
                <a:effectLst/>
                <a:latin typeface="+mj-lt"/>
                <a:ea typeface="Calibri" panose="020F0502020204030204" pitchFamily="34" charset="0"/>
              </a:rPr>
              <a:t>).</a:t>
            </a:r>
          </a:p>
          <a:p>
            <a:pPr marL="571500" lvl="1" indent="-457200">
              <a:spcBef>
                <a:spcPts val="0"/>
              </a:spcBef>
              <a:spcAft>
                <a:spcPts val="0"/>
              </a:spcAft>
              <a:buFont typeface="+mj-lt"/>
              <a:buAutoNum type="alphaLcParenR"/>
            </a:pPr>
            <a:r>
              <a:rPr lang="en-US" altLang="en-US" dirty="0">
                <a:latin typeface="+mj-lt"/>
              </a:rPr>
              <a:t>During the last AANI SC teleconference the following SP were taken:</a:t>
            </a:r>
          </a:p>
          <a:p>
            <a:pPr marL="971550" lvl="2" indent="-457200">
              <a:spcBef>
                <a:spcPts val="0"/>
              </a:spcBef>
              <a:spcAft>
                <a:spcPts val="0"/>
              </a:spcAft>
              <a:buFont typeface="+mj-lt"/>
              <a:buAutoNum type="arabicParenR"/>
            </a:pPr>
            <a:r>
              <a:rPr lang="en-US" sz="1600" dirty="0"/>
              <a:t>11-20/0013 – should be: </a:t>
            </a:r>
            <a:br>
              <a:rPr lang="en-US" sz="1600" dirty="0"/>
            </a:br>
            <a:r>
              <a:rPr lang="en-US" sz="1600" dirty="0"/>
              <a:t>Shared with WBA, Shared with 3GPP, Shared with WFA, Used as an internal 802.11 report, only (2,4,0,4)</a:t>
            </a:r>
          </a:p>
          <a:p>
            <a:pPr marL="971550" lvl="2" indent="-457200">
              <a:spcBef>
                <a:spcPts val="0"/>
              </a:spcBef>
              <a:spcAft>
                <a:spcPts val="0"/>
              </a:spcAft>
              <a:buFont typeface="+mj-lt"/>
              <a:buAutoNum type="arabicParenR"/>
            </a:pPr>
            <a:r>
              <a:rPr lang="en-US" sz="1600" dirty="0"/>
              <a:t>Is </a:t>
            </a:r>
            <a:r>
              <a:rPr lang="en-US" sz="1600" kern="0" dirty="0">
                <a:hlinkClick r:id="rId3"/>
              </a:rPr>
              <a:t>11-20/0013r16</a:t>
            </a:r>
            <a:r>
              <a:rPr lang="en-US" sz="1600" kern="0" dirty="0"/>
              <a:t> complete and ready to be submitted to the 802.11 WG? (8, 0, 3, 3)</a:t>
            </a:r>
          </a:p>
          <a:p>
            <a:pPr marL="971550" lvl="2" indent="-457200">
              <a:spcBef>
                <a:spcPts val="0"/>
              </a:spcBef>
              <a:spcAft>
                <a:spcPts val="0"/>
              </a:spcAft>
              <a:buFont typeface="+mj-lt"/>
              <a:buAutoNum type="arabicParenR"/>
            </a:pPr>
            <a:r>
              <a:rPr lang="en-US" sz="1600" kern="0" dirty="0"/>
              <a:t>Should the AANI SC  request that the 802.11 WG approve and send to 3GPP with CC to WBA and WFA: </a:t>
            </a:r>
            <a:r>
              <a:rPr lang="en-US" sz="1600" kern="0" dirty="0">
                <a:hlinkClick r:id="rId3"/>
              </a:rPr>
              <a:t>11-20/0013r16</a:t>
            </a:r>
            <a:r>
              <a:rPr lang="en-US" sz="1600" kern="0" dirty="0"/>
              <a:t>? (8, 3, 1, 2)</a:t>
            </a:r>
          </a:p>
          <a:p>
            <a:pPr marL="971550" lvl="2" indent="-457200">
              <a:spcBef>
                <a:spcPts val="0"/>
              </a:spcBef>
              <a:spcAft>
                <a:spcPts val="0"/>
              </a:spcAft>
              <a:buFont typeface="+mj-lt"/>
              <a:buAutoNum type="arabicParenR"/>
            </a:pPr>
            <a:r>
              <a:rPr lang="en-US" sz="1600" kern="0" dirty="0"/>
              <a:t>Should the AANI SC  request that the 802.11 WG note </a:t>
            </a:r>
            <a:r>
              <a:rPr lang="en-US" sz="1600" kern="0" dirty="0">
                <a:hlinkClick r:id="rId3"/>
              </a:rPr>
              <a:t>11-20/0013r16</a:t>
            </a:r>
            <a:r>
              <a:rPr lang="en-US" sz="1600" kern="0" dirty="0"/>
              <a:t> and use it for internal 802.11 purposes? (7, 2, 3, 2)</a:t>
            </a:r>
          </a:p>
          <a:p>
            <a:pPr marL="571500" lvl="1" indent="-457200">
              <a:spcBef>
                <a:spcPts val="0"/>
              </a:spcBef>
              <a:spcAft>
                <a:spcPts val="0"/>
              </a:spcAft>
              <a:buFont typeface="+mj-lt"/>
              <a:buAutoNum type="alphaLcParenR"/>
            </a:pPr>
            <a:r>
              <a:rPr lang="en-US" dirty="0"/>
              <a:t>During the last AANI SC teleconference the following Motions were taken:</a:t>
            </a:r>
          </a:p>
          <a:p>
            <a:pPr marL="971550" lvl="2" indent="-457200">
              <a:spcBef>
                <a:spcPts val="0"/>
              </a:spcBef>
              <a:spcAft>
                <a:spcPts val="0"/>
              </a:spcAft>
              <a:buFont typeface="+mj-lt"/>
              <a:buAutoNum type="arabicParenR"/>
            </a:pPr>
            <a:r>
              <a:rPr lang="en-US" dirty="0"/>
              <a:t>Move to request 802.11 WG approve </a:t>
            </a:r>
            <a:r>
              <a:rPr lang="en-US" dirty="0">
                <a:hlinkClick r:id="rId3">
                  <a:extLst>
                    <a:ext uri="{A12FA001-AC4F-418D-AE19-62706E023703}">
                      <ahyp:hlinkClr xmlns:ahyp="http://schemas.microsoft.com/office/drawing/2018/hyperlinkcolor" val="tx"/>
                    </a:ext>
                  </a:extLst>
                </a:hlinkClick>
              </a:rPr>
              <a:t>11-20/0013r16</a:t>
            </a:r>
            <a:r>
              <a:rPr lang="en-US" dirty="0"/>
              <a:t> the “Draft technical report on interworking between 3GPP 5G network &amp; WLAN” and send to 3GPP with CC to WBA and WFA, with editorial privileges given to the WG Chair.  </a:t>
            </a:r>
            <a:br>
              <a:rPr lang="en-US" dirty="0"/>
            </a:br>
            <a:r>
              <a:rPr lang="en-US" dirty="0"/>
              <a:t>Motion Failed (9, 4, 0, 2) 69.2%, 75% required</a:t>
            </a:r>
          </a:p>
          <a:p>
            <a:pPr marL="971550" lvl="2" indent="-457200">
              <a:spcBef>
                <a:spcPts val="0"/>
              </a:spcBef>
              <a:spcAft>
                <a:spcPts val="0"/>
              </a:spcAft>
              <a:buFont typeface="+mj-lt"/>
              <a:buAutoNum type="arabicParenR"/>
            </a:pPr>
            <a:r>
              <a:rPr lang="en-US" sz="1800" b="1" dirty="0">
                <a:solidFill>
                  <a:schemeClr val="tx1"/>
                </a:solidFill>
              </a:rPr>
              <a:t>The AANI SC requests 802.11 WG to review and consider the completed report in </a:t>
            </a:r>
            <a:r>
              <a:rPr lang="en-US" sz="1800" b="1" dirty="0">
                <a:solidFill>
                  <a:schemeClr val="tx1"/>
                </a:solidFill>
                <a:hlinkClick r:id="rId3"/>
              </a:rPr>
              <a:t>11-20/0013r16</a:t>
            </a:r>
            <a:r>
              <a:rPr lang="en-US" sz="1800" b="1" dirty="0">
                <a:solidFill>
                  <a:schemeClr val="tx1"/>
                </a:solidFill>
              </a:rPr>
              <a:t> the “Draft technical report on interworking between 3GPP 5G network &amp; WLAN”. </a:t>
            </a:r>
            <a:br>
              <a:rPr lang="en-US" sz="1800" b="1" dirty="0">
                <a:solidFill>
                  <a:schemeClr val="tx1"/>
                </a:solidFill>
              </a:rPr>
            </a:br>
            <a:r>
              <a:rPr lang="en-US" sz="1800" b="1" dirty="0">
                <a:solidFill>
                  <a:schemeClr val="tx1"/>
                </a:solidFill>
              </a:rPr>
              <a:t>Motion Passed (14, 0, 0, 1) Unanimous </a:t>
            </a:r>
          </a:p>
          <a:p>
            <a:pPr marL="571500" lvl="1" indent="-457200">
              <a:spcBef>
                <a:spcPts val="0"/>
              </a:spcBef>
              <a:spcAft>
                <a:spcPts val="0"/>
              </a:spcAft>
              <a:buFont typeface="+mj-lt"/>
              <a:buAutoNum type="alphaLcParenR"/>
            </a:pPr>
            <a:r>
              <a:rPr lang="en-US" dirty="0"/>
              <a:t>The AANI SC Chair will report to the 802.11 WG that the AANI SC considers the report complete and recommends that the 802.11 review and consider the report. </a:t>
            </a:r>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arenR"/>
            </a:pPr>
            <a:endParaRPr lang="en-US" kern="0" dirty="0"/>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eriod"/>
            </a:pPr>
            <a:endParaRPr lang="en-US" altLang="en-US" dirty="0"/>
          </a:p>
          <a:p>
            <a:pPr marL="400050" lvl="1">
              <a:spcBef>
                <a:spcPts val="0"/>
              </a:spcBef>
              <a:spcAft>
                <a:spcPts val="0"/>
              </a:spcAft>
              <a:buFont typeface="+mj-lt"/>
              <a:buAutoNum type="alphaLcParenR"/>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5902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FF5D5-7C51-4BAD-9BAE-7C87626CA80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221D2F3-CDFF-43CF-9235-981085651497}"/>
              </a:ext>
            </a:extLst>
          </p:cNvPr>
          <p:cNvSpPr>
            <a:spLocks noGrp="1"/>
          </p:cNvSpPr>
          <p:nvPr>
            <p:ph idx="1"/>
          </p:nvPr>
        </p:nvSpPr>
        <p:spPr/>
        <p:txBody>
          <a:bodyPr/>
          <a:lstStyle/>
          <a:p>
            <a:r>
              <a:rPr lang="en-US" dirty="0"/>
              <a:t>Should the AANI SC – recommend to the 802.11 WG that a request for the development of a press release (or similar) announcing the availability of the Technical Report in 11-20/0013r16 and its conclusions?</a:t>
            </a:r>
          </a:p>
          <a:p>
            <a:r>
              <a:rPr lang="en-US" dirty="0"/>
              <a:t>Yes </a:t>
            </a:r>
          </a:p>
          <a:p>
            <a:r>
              <a:rPr lang="en-US" dirty="0"/>
              <a:t>No</a:t>
            </a:r>
          </a:p>
          <a:p>
            <a:r>
              <a:rPr lang="en-US" dirty="0"/>
              <a:t>Abs </a:t>
            </a:r>
          </a:p>
        </p:txBody>
      </p:sp>
      <p:sp>
        <p:nvSpPr>
          <p:cNvPr id="4" name="Slide Number Placeholder 3">
            <a:extLst>
              <a:ext uri="{FF2B5EF4-FFF2-40B4-BE49-F238E27FC236}">
                <a16:creationId xmlns:a16="http://schemas.microsoft.com/office/drawing/2014/main" id="{0BB1DEC0-7AED-4CF4-ABC3-B83790F98B5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86A642A-05BC-4324-8A81-721BDD1762D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8524868E-A3E0-4FBC-A45D-65B8353747C9}"/>
              </a:ext>
            </a:extLst>
          </p:cNvPr>
          <p:cNvSpPr>
            <a:spLocks noGrp="1"/>
          </p:cNvSpPr>
          <p:nvPr>
            <p:ph type="dt" idx="15"/>
          </p:nvPr>
        </p:nvSpPr>
        <p:spPr/>
        <p:txBody>
          <a:bodyPr/>
          <a:lstStyle/>
          <a:p>
            <a:r>
              <a:rPr lang="en-US"/>
              <a:t>September 2021</a:t>
            </a:r>
            <a:endParaRPr lang="en-GB" dirty="0"/>
          </a:p>
        </p:txBody>
      </p:sp>
      <p:pic>
        <p:nvPicPr>
          <p:cNvPr id="8" name="Picture 7">
            <a:extLst>
              <a:ext uri="{FF2B5EF4-FFF2-40B4-BE49-F238E27FC236}">
                <a16:creationId xmlns:a16="http://schemas.microsoft.com/office/drawing/2014/main" id="{FBBA1ACB-97BC-45A9-BE61-C7F1BBB43709}"/>
              </a:ext>
            </a:extLst>
          </p:cNvPr>
          <p:cNvPicPr>
            <a:picLocks noChangeAspect="1"/>
          </p:cNvPicPr>
          <p:nvPr/>
        </p:nvPicPr>
        <p:blipFill>
          <a:blip r:embed="rId2"/>
          <a:stretch>
            <a:fillRect/>
          </a:stretch>
        </p:blipFill>
        <p:spPr>
          <a:xfrm>
            <a:off x="1905000" y="3321464"/>
            <a:ext cx="5627354" cy="2393535"/>
          </a:xfrm>
          <a:prstGeom prst="rect">
            <a:avLst/>
          </a:prstGeom>
        </p:spPr>
      </p:pic>
    </p:spTree>
    <p:extLst>
      <p:ext uri="{BB962C8B-B14F-4D97-AF65-F5344CB8AC3E}">
        <p14:creationId xmlns:p14="http://schemas.microsoft.com/office/powerpoint/2010/main" val="1606769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447800"/>
            <a:ext cx="10935229" cy="5027614"/>
          </a:xfrm>
        </p:spPr>
        <p:txBody>
          <a:bodyPr/>
          <a:lstStyle/>
          <a:p>
            <a:pPr marL="114300" marR="0" indent="-457200">
              <a:spcBef>
                <a:spcPts val="0"/>
              </a:spcBef>
              <a:spcAft>
                <a:spcPts val="0"/>
              </a:spcAft>
              <a:buFont typeface="+mj-lt"/>
              <a:buAutoNum type="arabicPeriod" startAt="2"/>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114300" lvl="1" indent="0">
              <a:spcBef>
                <a:spcPts val="0"/>
              </a:spcBef>
              <a:spcAft>
                <a:spcPts val="0"/>
              </a:spcAft>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92784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A7D2D-0D21-436C-B153-183F1FCD0564}"/>
              </a:ext>
            </a:extLst>
          </p:cNvPr>
          <p:cNvSpPr>
            <a:spLocks noGrp="1"/>
          </p:cNvSpPr>
          <p:nvPr>
            <p:ph type="title"/>
          </p:nvPr>
        </p:nvSpPr>
        <p:spPr/>
        <p:txBody>
          <a:bodyPr/>
          <a:lstStyle/>
          <a:p>
            <a:r>
              <a:rPr lang="en-US" dirty="0"/>
              <a:t>Reply LS to WBA Discussion</a:t>
            </a:r>
          </a:p>
        </p:txBody>
      </p:sp>
      <p:sp>
        <p:nvSpPr>
          <p:cNvPr id="3" name="Content Placeholder 2">
            <a:extLst>
              <a:ext uri="{FF2B5EF4-FFF2-40B4-BE49-F238E27FC236}">
                <a16:creationId xmlns:a16="http://schemas.microsoft.com/office/drawing/2014/main" id="{AF92A82F-CC0D-4E72-BD14-38977768201F}"/>
              </a:ext>
            </a:extLst>
          </p:cNvPr>
          <p:cNvSpPr>
            <a:spLocks noGrp="1"/>
          </p:cNvSpPr>
          <p:nvPr>
            <p:ph idx="1"/>
          </p:nvPr>
        </p:nvSpPr>
        <p:spPr>
          <a:xfrm>
            <a:off x="914401" y="1524001"/>
            <a:ext cx="10361084" cy="4570414"/>
          </a:xfrm>
        </p:spPr>
        <p:txBody>
          <a:bodyPr/>
          <a:lstStyle/>
          <a:p>
            <a:r>
              <a:rPr lang="en-US" b="0" dirty="0"/>
              <a:t>Thomas Derham reviewed:  </a:t>
            </a:r>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 </a:t>
            </a:r>
            <a:r>
              <a:rPr lang="en-US" b="0" dirty="0"/>
              <a:t>“Draft LS Response to WBA QoS material”, Thomas Derham (Broadcom)</a:t>
            </a:r>
            <a:endParaRPr lang="en-US" sz="1400" b="0" dirty="0">
              <a:effectLst/>
              <a:latin typeface="+mj-lt"/>
              <a:ea typeface="Calibri" panose="020F0502020204030204" pitchFamily="34" charset="0"/>
            </a:endParaRPr>
          </a:p>
          <a:p>
            <a:r>
              <a:rPr lang="en-US" dirty="0"/>
              <a:t>Straw Poll:</a:t>
            </a:r>
          </a:p>
          <a:p>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should be:</a:t>
            </a:r>
          </a:p>
          <a:p>
            <a:pPr marL="457200" indent="-457200">
              <a:buAutoNum type="arabicParenR"/>
            </a:pPr>
            <a:r>
              <a:rPr lang="en-US" b="0" dirty="0">
                <a:latin typeface="Times New Roman" panose="02020603050405020304" pitchFamily="18" charset="0"/>
              </a:rPr>
              <a:t>Provided to the 802.11 WG as is</a:t>
            </a:r>
          </a:p>
          <a:p>
            <a:pPr marL="457200" indent="-457200">
              <a:buAutoNum type="arabicParenR"/>
            </a:pPr>
            <a:r>
              <a:rPr lang="en-US" b="0" dirty="0">
                <a:latin typeface="Times New Roman" panose="02020603050405020304" pitchFamily="18" charset="0"/>
              </a:rPr>
              <a:t>Revised to address comments, and further clean up the document</a:t>
            </a:r>
          </a:p>
          <a:p>
            <a:pPr marL="457200" indent="-457200">
              <a:buAutoNum type="arabicParenR"/>
            </a:pPr>
            <a:r>
              <a:rPr lang="en-US" b="0" dirty="0">
                <a:latin typeface="Times New Roman" panose="02020603050405020304" pitchFamily="18" charset="0"/>
              </a:rPr>
              <a:t>Not used as a basis for the reply LS</a:t>
            </a:r>
          </a:p>
          <a:p>
            <a:pPr marL="457200" indent="-457200">
              <a:buAutoNum type="arabicParenR"/>
            </a:pPr>
            <a:endParaRPr lang="en-US" b="0" dirty="0">
              <a:latin typeface="Times New Roman" panose="02020603050405020304" pitchFamily="18" charset="0"/>
            </a:endParaRPr>
          </a:p>
          <a:p>
            <a:pPr marL="0" indent="0"/>
            <a:r>
              <a:rPr lang="en-US" b="0" dirty="0">
                <a:latin typeface="Times New Roman" panose="02020603050405020304" pitchFamily="18" charset="0"/>
              </a:rPr>
              <a:t>Way forward - </a:t>
            </a:r>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to be </a:t>
            </a:r>
            <a:br>
              <a:rPr lang="en-US" b="0" dirty="0">
                <a:effectLst/>
                <a:latin typeface="Times New Roman" panose="02020603050405020304" pitchFamily="18" charset="0"/>
              </a:rPr>
            </a:br>
            <a:r>
              <a:rPr lang="en-US" b="0" dirty="0">
                <a:effectLst/>
                <a:latin typeface="Times New Roman" panose="02020603050405020304" pitchFamily="18" charset="0"/>
              </a:rPr>
              <a:t>updated for discussion Friday</a:t>
            </a:r>
            <a:endParaRPr lang="en-US" dirty="0"/>
          </a:p>
        </p:txBody>
      </p:sp>
      <p:sp>
        <p:nvSpPr>
          <p:cNvPr id="4" name="Slide Number Placeholder 3">
            <a:extLst>
              <a:ext uri="{FF2B5EF4-FFF2-40B4-BE49-F238E27FC236}">
                <a16:creationId xmlns:a16="http://schemas.microsoft.com/office/drawing/2014/main" id="{C4AAF65E-A695-4BC2-ACD0-E338B93E9B7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2A5A30F-5DDC-4772-A5DF-0EC42F9274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DBAB6F3-9D7B-45E5-B900-1339F6E0BE5F}"/>
              </a:ext>
            </a:extLst>
          </p:cNvPr>
          <p:cNvSpPr>
            <a:spLocks noGrp="1"/>
          </p:cNvSpPr>
          <p:nvPr>
            <p:ph type="dt" idx="15"/>
          </p:nvPr>
        </p:nvSpPr>
        <p:spPr/>
        <p:txBody>
          <a:bodyPr/>
          <a:lstStyle/>
          <a:p>
            <a:r>
              <a:rPr lang="en-US"/>
              <a:t>September 2021</a:t>
            </a:r>
            <a:endParaRPr lang="en-GB" dirty="0"/>
          </a:p>
        </p:txBody>
      </p:sp>
      <p:pic>
        <p:nvPicPr>
          <p:cNvPr id="8" name="Picture 7">
            <a:extLst>
              <a:ext uri="{FF2B5EF4-FFF2-40B4-BE49-F238E27FC236}">
                <a16:creationId xmlns:a16="http://schemas.microsoft.com/office/drawing/2014/main" id="{773D2235-D003-4D1C-B1B5-AD3B76154DCE}"/>
              </a:ext>
            </a:extLst>
          </p:cNvPr>
          <p:cNvPicPr>
            <a:picLocks noChangeAspect="1"/>
          </p:cNvPicPr>
          <p:nvPr/>
        </p:nvPicPr>
        <p:blipFill>
          <a:blip r:embed="rId3"/>
          <a:stretch>
            <a:fillRect/>
          </a:stretch>
        </p:blipFill>
        <p:spPr>
          <a:xfrm>
            <a:off x="6046048" y="4190999"/>
            <a:ext cx="5337972" cy="2103439"/>
          </a:xfrm>
          <a:prstGeom prst="rect">
            <a:avLst/>
          </a:prstGeom>
        </p:spPr>
      </p:pic>
    </p:spTree>
    <p:extLst>
      <p:ext uri="{BB962C8B-B14F-4D97-AF65-F5344CB8AC3E}">
        <p14:creationId xmlns:p14="http://schemas.microsoft.com/office/powerpoint/2010/main" val="1236081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sz="2000" dirty="0">
                <a:latin typeface="+mj-lt"/>
              </a:rPr>
              <a:t>Discussion on the 802.11 reply LS to WBA</a:t>
            </a:r>
          </a:p>
          <a:p>
            <a:pPr marL="1714500" lvl="3" indent="-457200">
              <a:spcBef>
                <a:spcPts val="200"/>
              </a:spcBef>
              <a:buFont typeface="+mj-lt"/>
              <a:buAutoNum type="alphaLcParenR"/>
              <a:defRPr/>
            </a:pPr>
            <a:r>
              <a:rPr lang="en-US" sz="2000" dirty="0">
                <a:latin typeface="+mj-lt"/>
                <a:hlinkClick r:id="rId3"/>
              </a:rPr>
              <a:t>11-21/1198r2</a:t>
            </a:r>
            <a:r>
              <a:rPr lang="en-US" sz="2000" dirty="0">
                <a:latin typeface="+mj-lt"/>
              </a:rPr>
              <a:t> – “Draft LS Response to WBA QoS material”, Thomas Derham (Broadcom)</a:t>
            </a:r>
          </a:p>
          <a:p>
            <a:pPr marL="1714500" lvl="3" indent="-457200">
              <a:spcBef>
                <a:spcPts val="200"/>
              </a:spcBef>
              <a:buFont typeface="+mj-lt"/>
              <a:buAutoNum type="alphaLcParenR"/>
              <a:defRPr/>
            </a:pPr>
            <a:r>
              <a:rPr lang="en-US" sz="2000" dirty="0">
                <a:latin typeface="+mj-lt"/>
              </a:rPr>
              <a:t>Straw Polls/Motions</a:t>
            </a:r>
            <a:endParaRPr lang="en-US" sz="1800" dirty="0">
              <a:latin typeface="+mj-lt"/>
            </a:endParaRP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4305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sz="3200" dirty="0">
                <a:latin typeface="+mj-lt"/>
              </a:rPr>
              <a:t>802.11 reply LS to WBA </a:t>
            </a:r>
            <a:r>
              <a:rPr lang="en-US" dirty="0"/>
              <a:t>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11-21/1198r2</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571600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the 802.11 WG to send the reply LS in </a:t>
            </a:r>
            <a:r>
              <a:rPr lang="en-US" sz="3200" u="sng" dirty="0">
                <a:solidFill>
                  <a:srgbClr val="0000FF"/>
                </a:solidFill>
                <a:effectLst/>
                <a:latin typeface="+mj-lt"/>
                <a:ea typeface="Calibri" panose="020F0502020204030204" pitchFamily="34" charset="0"/>
                <a:hlinkClick r:id="rId2"/>
              </a:rPr>
              <a:t>11-21/1198r2</a:t>
            </a:r>
            <a:r>
              <a:rPr lang="en-US" sz="3200" u="sng" dirty="0">
                <a:effectLst/>
                <a:latin typeface="+mj-lt"/>
                <a:ea typeface="Calibri" panose="020F0502020204030204" pitchFamily="34" charset="0"/>
              </a:rPr>
              <a:t> </a:t>
            </a:r>
            <a:r>
              <a:rPr lang="en-US" sz="3200" dirty="0">
                <a:solidFill>
                  <a:schemeClr val="tx1"/>
                </a:solidFill>
              </a:rPr>
              <a:t>“Draft LS Response to WBA QoS material” to WBA, with editorial privileges given to the WG Chair.  </a:t>
            </a:r>
          </a:p>
          <a:p>
            <a:endParaRPr lang="en-US" sz="3200" b="0" dirty="0">
              <a:solidFill>
                <a:schemeClr val="tx1"/>
              </a:solidFill>
            </a:endParaRPr>
          </a:p>
          <a:p>
            <a:r>
              <a:rPr lang="en-US" sz="2000" dirty="0">
                <a:solidFill>
                  <a:schemeClr val="tx1"/>
                </a:solidFill>
              </a:rPr>
              <a:t>Moved:</a:t>
            </a:r>
          </a:p>
          <a:p>
            <a:r>
              <a:rPr lang="en-US" sz="2000" dirty="0">
                <a:solidFill>
                  <a:schemeClr val="tx1"/>
                </a:solidFill>
              </a:rPr>
              <a:t>Second:  </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04910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November Plenary Meeting:</a:t>
            </a:r>
            <a:br>
              <a:rPr lang="it-IT" altLang="en-US" dirty="0"/>
            </a:br>
            <a:r>
              <a:rPr lang="it-IT" altLang="en-US" b="0" i="1" dirty="0"/>
              <a:t>AANI SC -  to be confirmed </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9 Nov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Wednesday 10 Nov 19:00-21:00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additional teleconferences prior to the November Plenary?</a:t>
            </a:r>
          </a:p>
          <a:p>
            <a:pPr lvl="1" indent="-342900">
              <a:spcBef>
                <a:spcPts val="0"/>
              </a:spcBef>
              <a:spcAft>
                <a:spcPts val="0"/>
              </a:spcAft>
              <a:buSzPts val="1000"/>
              <a:buFont typeface="Symbol" panose="05050102010706020507" pitchFamily="18" charset="2"/>
              <a:buChar char=""/>
              <a:tabLst>
                <a:tab pos="457200" algn="l"/>
              </a:tabLst>
            </a:pPr>
            <a:endParaRPr lang="en-US" sz="2400" dirty="0">
              <a:latin typeface="Times New Roman" panose="02020603050405020304" pitchFamily="18" charset="0"/>
            </a:endParaRP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https://imat.ieee.org/sp7200043/attendance-log?p=3632200005&amp;t=47200043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Discussion on </a:t>
            </a:r>
            <a:r>
              <a:rPr lang="en-US" altLang="en-US" sz="2000" dirty="0">
                <a:hlinkClick r:id="rId3"/>
              </a:rPr>
              <a:t>11-20-0013r15</a:t>
            </a:r>
            <a:r>
              <a:rPr lang="en-US" altLang="en-US" sz="2000" dirty="0"/>
              <a:t> </a:t>
            </a:r>
            <a:endParaRPr lang="en-US" altLang="en-US" sz="2400" dirty="0"/>
          </a:p>
          <a:p>
            <a:pPr marL="1714500" lvl="3" indent="-457200">
              <a:spcBef>
                <a:spcPts val="200"/>
              </a:spcBef>
              <a:buFont typeface="+mj-lt"/>
              <a:buAutoNum type="alphaLcParenR"/>
              <a:defRPr/>
            </a:pPr>
            <a:r>
              <a:rPr lang="en-US" altLang="en-US" sz="1800" dirty="0"/>
              <a:t>Straw Poll on audience</a:t>
            </a:r>
          </a:p>
          <a:p>
            <a:pPr marL="1714500" lvl="3" indent="-457200">
              <a:spcBef>
                <a:spcPts val="200"/>
              </a:spcBef>
              <a:buFont typeface="+mj-lt"/>
              <a:buAutoNum type="alphaLcParenR"/>
              <a:defRPr/>
            </a:pPr>
            <a:r>
              <a:rPr lang="en-US" altLang="en-US" sz="1800" dirty="0"/>
              <a:t>Document review</a:t>
            </a:r>
          </a:p>
          <a:p>
            <a:pPr marL="1714500" lvl="3" indent="-457200">
              <a:spcBef>
                <a:spcPts val="200"/>
              </a:spcBef>
              <a:buFont typeface="+mj-lt"/>
              <a:buAutoNum type="alphaLcParenR"/>
              <a:defRPr/>
            </a:pPr>
            <a:r>
              <a:rPr lang="en-US" altLang="en-US" sz="1800" dirty="0"/>
              <a:t>Straw Polls/Motions</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38324</TotalTime>
  <Words>3032</Words>
  <Application>Microsoft Office PowerPoint</Application>
  <PresentationFormat>Widescreen</PresentationFormat>
  <Paragraphs>381</Paragraphs>
  <Slides>29</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Monotype Sorts</vt:lpstr>
      <vt:lpstr>Symbol</vt:lpstr>
      <vt:lpstr>Times New Roman</vt:lpstr>
      <vt:lpstr>Verdana</vt:lpstr>
      <vt:lpstr>Office Theme</vt:lpstr>
      <vt:lpstr>Document</vt:lpstr>
      <vt:lpstr>AANI SC Agenda September 2021 Interim</vt:lpstr>
      <vt:lpstr>Abstract</vt:lpstr>
      <vt:lpstr>Registration for the September 802.11 electronic interim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Way Forward the Technical report (11-20/0013r15):</vt:lpstr>
      <vt:lpstr>Straw Poll from 10 Aug:  Target Audience for 11-20/0013</vt:lpstr>
      <vt:lpstr>Straw Poll</vt:lpstr>
      <vt:lpstr>Technical Report Discussion/Contributions</vt:lpstr>
      <vt:lpstr>Straw Polls</vt:lpstr>
      <vt:lpstr>Motion</vt:lpstr>
      <vt:lpstr>Motion</vt:lpstr>
      <vt:lpstr>Way Forward – To Complete the WBA reply LS</vt:lpstr>
      <vt:lpstr>Agenda</vt:lpstr>
      <vt:lpstr>AANI SC Status/Activity</vt:lpstr>
      <vt:lpstr>Straw Poll</vt:lpstr>
      <vt:lpstr>AANI SC Status/Activity</vt:lpstr>
      <vt:lpstr>Reply LS to WBA Discussion</vt:lpstr>
      <vt:lpstr>Agenda</vt:lpstr>
      <vt:lpstr>802.11 reply LS to WBA Discussion/Contributions</vt:lpstr>
      <vt:lpstr>Motion</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21</cp:revision>
  <dcterms:created xsi:type="dcterms:W3CDTF">2021-01-13T08:32:13Z</dcterms:created>
  <dcterms:modified xsi:type="dcterms:W3CDTF">2021-09-17T12:56:15Z</dcterms:modified>
</cp:coreProperties>
</file>