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71" r:id="rId17"/>
    <p:sldId id="2370" r:id="rId18"/>
    <p:sldId id="2374" r:id="rId19"/>
    <p:sldId id="2372" r:id="rId20"/>
    <p:sldId id="2375" r:id="rId21"/>
    <p:sldId id="2376" r:id="rId22"/>
    <p:sldId id="2377" r:id="rId23"/>
    <p:sldId id="2373"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1FE7C1-F36C-41AE-B1AF-64ABC73613B5}" v="16" dt="2021-09-13T21:32:36.4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911FE7C1-F36C-41AE-B1AF-64ABC73613B5}"/>
    <pc:docChg chg="undo custSel addSld delSld modSld sldOrd modMainMaster">
      <pc:chgData name="Joseph Levy" userId="3766db8f-7892-44ce-ae9b-8fce39950acf" providerId="ADAL" clId="{911FE7C1-F36C-41AE-B1AF-64ABC73613B5}" dt="2021-09-13T21:33:32.269" v="1499" actId="404"/>
      <pc:docMkLst>
        <pc:docMk/>
      </pc:docMkLst>
      <pc:sldChg chg="modSp mod">
        <pc:chgData name="Joseph Levy" userId="3766db8f-7892-44ce-ae9b-8fce39950acf" providerId="ADAL" clId="{911FE7C1-F36C-41AE-B1AF-64ABC73613B5}" dt="2021-09-09T13:40:14.921" v="53" actId="20577"/>
        <pc:sldMkLst>
          <pc:docMk/>
          <pc:sldMk cId="0" sldId="256"/>
        </pc:sldMkLst>
        <pc:spChg chg="mod">
          <ac:chgData name="Joseph Levy" userId="3766db8f-7892-44ce-ae9b-8fce39950acf" providerId="ADAL" clId="{911FE7C1-F36C-41AE-B1AF-64ABC73613B5}" dt="2021-09-09T13:40:14.921" v="53" actId="20577"/>
          <ac:spMkLst>
            <pc:docMk/>
            <pc:sldMk cId="0" sldId="256"/>
            <ac:spMk id="3073" creationId="{00000000-0000-0000-0000-000000000000}"/>
          </ac:spMkLst>
        </pc:spChg>
        <pc:spChg chg="mod">
          <ac:chgData name="Joseph Levy" userId="3766db8f-7892-44ce-ae9b-8fce39950acf" providerId="ADAL" clId="{911FE7C1-F36C-41AE-B1AF-64ABC73613B5}" dt="2021-09-09T13:39:49.971" v="5" actId="6549"/>
          <ac:spMkLst>
            <pc:docMk/>
            <pc:sldMk cId="0" sldId="256"/>
            <ac:spMk id="3074" creationId="{00000000-0000-0000-0000-000000000000}"/>
          </ac:spMkLst>
        </pc:spChg>
      </pc:sldChg>
      <pc:sldChg chg="modSp mod">
        <pc:chgData name="Joseph Levy" userId="3766db8f-7892-44ce-ae9b-8fce39950acf" providerId="ADAL" clId="{911FE7C1-F36C-41AE-B1AF-64ABC73613B5}" dt="2021-09-09T13:43:04.975" v="110" actId="20577"/>
        <pc:sldMkLst>
          <pc:docMk/>
          <pc:sldMk cId="0" sldId="257"/>
        </pc:sldMkLst>
        <pc:spChg chg="mod">
          <ac:chgData name="Joseph Levy" userId="3766db8f-7892-44ce-ae9b-8fce39950acf" providerId="ADAL" clId="{911FE7C1-F36C-41AE-B1AF-64ABC73613B5}" dt="2021-09-09T13:43:04.975" v="110" actId="20577"/>
          <ac:spMkLst>
            <pc:docMk/>
            <pc:sldMk cId="0" sldId="257"/>
            <ac:spMk id="4098" creationId="{00000000-0000-0000-0000-000000000000}"/>
          </ac:spMkLst>
        </pc:spChg>
      </pc:sldChg>
      <pc:sldChg chg="modSp mod">
        <pc:chgData name="Joseph Levy" userId="3766db8f-7892-44ce-ae9b-8fce39950acf" providerId="ADAL" clId="{911FE7C1-F36C-41AE-B1AF-64ABC73613B5}" dt="2021-09-13T21:13:00.151" v="1254" actId="20577"/>
        <pc:sldMkLst>
          <pc:docMk/>
          <pc:sldMk cId="3512326192" sldId="265"/>
        </pc:sldMkLst>
        <pc:spChg chg="mod">
          <ac:chgData name="Joseph Levy" userId="3766db8f-7892-44ce-ae9b-8fce39950acf" providerId="ADAL" clId="{911FE7C1-F36C-41AE-B1AF-64ABC73613B5}" dt="2021-09-13T21:13:00.151" v="1254" actId="20577"/>
          <ac:spMkLst>
            <pc:docMk/>
            <pc:sldMk cId="3512326192" sldId="265"/>
            <ac:spMk id="10243" creationId="{00000000-0000-0000-0000-000000000000}"/>
          </ac:spMkLst>
        </pc:spChg>
      </pc:sldChg>
      <pc:sldChg chg="modSp mod">
        <pc:chgData name="Joseph Levy" userId="3766db8f-7892-44ce-ae9b-8fce39950acf" providerId="ADAL" clId="{911FE7C1-F36C-41AE-B1AF-64ABC73613B5}" dt="2021-09-13T21:03:37.252" v="1159" actId="20577"/>
        <pc:sldMkLst>
          <pc:docMk/>
          <pc:sldMk cId="884494122" sldId="274"/>
        </pc:sldMkLst>
        <pc:spChg chg="mod">
          <ac:chgData name="Joseph Levy" userId="3766db8f-7892-44ce-ae9b-8fce39950acf" providerId="ADAL" clId="{911FE7C1-F36C-41AE-B1AF-64ABC73613B5}" dt="2021-09-13T21:03:37.252" v="1159" actId="20577"/>
          <ac:spMkLst>
            <pc:docMk/>
            <pc:sldMk cId="884494122" sldId="274"/>
            <ac:spMk id="37891" creationId="{00000000-0000-0000-0000-000000000000}"/>
          </ac:spMkLst>
        </pc:spChg>
      </pc:sldChg>
      <pc:sldChg chg="del">
        <pc:chgData name="Joseph Levy" userId="3766db8f-7892-44ce-ae9b-8fce39950acf" providerId="ADAL" clId="{911FE7C1-F36C-41AE-B1AF-64ABC73613B5}" dt="2021-09-13T20:58:45.367" v="978" actId="47"/>
        <pc:sldMkLst>
          <pc:docMk/>
          <pc:sldMk cId="2341275083" sldId="367"/>
        </pc:sldMkLst>
      </pc:sldChg>
      <pc:sldChg chg="del">
        <pc:chgData name="Joseph Levy" userId="3766db8f-7892-44ce-ae9b-8fce39950acf" providerId="ADAL" clId="{911FE7C1-F36C-41AE-B1AF-64ABC73613B5}" dt="2021-09-13T20:58:45.949" v="979" actId="47"/>
        <pc:sldMkLst>
          <pc:docMk/>
          <pc:sldMk cId="1014535486" sldId="371"/>
        </pc:sldMkLst>
      </pc:sldChg>
      <pc:sldChg chg="modSp add mod">
        <pc:chgData name="Joseph Levy" userId="3766db8f-7892-44ce-ae9b-8fce39950acf" providerId="ADAL" clId="{911FE7C1-F36C-41AE-B1AF-64ABC73613B5}" dt="2021-09-13T21:33:01.816" v="1498" actId="6549"/>
        <pc:sldMkLst>
          <pc:docMk/>
          <pc:sldMk cId="228013750" sldId="372"/>
        </pc:sldMkLst>
        <pc:spChg chg="mod">
          <ac:chgData name="Joseph Levy" userId="3766db8f-7892-44ce-ae9b-8fce39950acf" providerId="ADAL" clId="{911FE7C1-F36C-41AE-B1AF-64ABC73613B5}" dt="2021-09-13T21:33:01.816" v="1498" actId="6549"/>
          <ac:spMkLst>
            <pc:docMk/>
            <pc:sldMk cId="228013750" sldId="372"/>
            <ac:spMk id="3" creationId="{FBED7279-1AEF-4601-9E91-E8A0F406CE2C}"/>
          </ac:spMkLst>
        </pc:spChg>
      </pc:sldChg>
      <pc:sldChg chg="modSp mod">
        <pc:chgData name="Joseph Levy" userId="3766db8f-7892-44ce-ae9b-8fce39950acf" providerId="ADAL" clId="{911FE7C1-F36C-41AE-B1AF-64ABC73613B5}" dt="2021-09-13T21:33:32.269" v="1499" actId="404"/>
        <pc:sldMkLst>
          <pc:docMk/>
          <pc:sldMk cId="1942127335" sldId="393"/>
        </pc:sldMkLst>
        <pc:spChg chg="mod">
          <ac:chgData name="Joseph Levy" userId="3766db8f-7892-44ce-ae9b-8fce39950acf" providerId="ADAL" clId="{911FE7C1-F36C-41AE-B1AF-64ABC73613B5}" dt="2021-09-13T21:33:32.269" v="1499" actId="404"/>
          <ac:spMkLst>
            <pc:docMk/>
            <pc:sldMk cId="1942127335" sldId="393"/>
            <ac:spMk id="20483" creationId="{00000000-0000-0000-0000-000000000000}"/>
          </ac:spMkLst>
        </pc:spChg>
      </pc:sldChg>
      <pc:sldChg chg="del">
        <pc:chgData name="Joseph Levy" userId="3766db8f-7892-44ce-ae9b-8fce39950acf" providerId="ADAL" clId="{911FE7C1-F36C-41AE-B1AF-64ABC73613B5}" dt="2021-09-13T20:58:43.675" v="975" actId="47"/>
        <pc:sldMkLst>
          <pc:docMk/>
          <pc:sldMk cId="2824224599" sldId="443"/>
        </pc:sldMkLst>
      </pc:sldChg>
      <pc:sldChg chg="modSp mod">
        <pc:chgData name="Joseph Levy" userId="3766db8f-7892-44ce-ae9b-8fce39950acf" providerId="ADAL" clId="{911FE7C1-F36C-41AE-B1AF-64ABC73613B5}" dt="2021-09-13T21:19:42.627" v="1356" actId="20577"/>
        <pc:sldMkLst>
          <pc:docMk/>
          <pc:sldMk cId="2579674492" sldId="444"/>
        </pc:sldMkLst>
        <pc:spChg chg="mod">
          <ac:chgData name="Joseph Levy" userId="3766db8f-7892-44ce-ae9b-8fce39950acf" providerId="ADAL" clId="{911FE7C1-F36C-41AE-B1AF-64ABC73613B5}" dt="2021-09-13T21:19:42.627" v="1356" actId="20577"/>
          <ac:spMkLst>
            <pc:docMk/>
            <pc:sldMk cId="2579674492" sldId="444"/>
            <ac:spMk id="3" creationId="{8D0E50DF-6144-4031-AB0C-F5E542DA4BA7}"/>
          </ac:spMkLst>
        </pc:spChg>
      </pc:sldChg>
      <pc:sldChg chg="del">
        <pc:chgData name="Joseph Levy" userId="3766db8f-7892-44ce-ae9b-8fce39950acf" providerId="ADAL" clId="{911FE7C1-F36C-41AE-B1AF-64ABC73613B5}" dt="2021-09-13T20:58:42.473" v="974" actId="47"/>
        <pc:sldMkLst>
          <pc:docMk/>
          <pc:sldMk cId="3617570859" sldId="447"/>
        </pc:sldMkLst>
      </pc:sldChg>
      <pc:sldChg chg="modSp add mod">
        <pc:chgData name="Joseph Levy" userId="3766db8f-7892-44ce-ae9b-8fce39950acf" providerId="ADAL" clId="{911FE7C1-F36C-41AE-B1AF-64ABC73613B5}" dt="2021-09-13T21:11:57.589" v="1253" actId="313"/>
        <pc:sldMkLst>
          <pc:docMk/>
          <pc:sldMk cId="1968720319" sldId="2366"/>
        </pc:sldMkLst>
        <pc:spChg chg="mod">
          <ac:chgData name="Joseph Levy" userId="3766db8f-7892-44ce-ae9b-8fce39950acf" providerId="ADAL" clId="{911FE7C1-F36C-41AE-B1AF-64ABC73613B5}" dt="2021-09-13T21:11:57.589" v="1253" actId="313"/>
          <ac:spMkLst>
            <pc:docMk/>
            <pc:sldMk cId="1968720319" sldId="2366"/>
            <ac:spMk id="6" creationId="{00000000-0000-0000-0000-000000000000}"/>
          </ac:spMkLst>
        </pc:spChg>
      </pc:sldChg>
      <pc:sldChg chg="del">
        <pc:chgData name="Joseph Levy" userId="3766db8f-7892-44ce-ae9b-8fce39950acf" providerId="ADAL" clId="{911FE7C1-F36C-41AE-B1AF-64ABC73613B5}" dt="2021-09-13T20:58:44.272" v="976" actId="47"/>
        <pc:sldMkLst>
          <pc:docMk/>
          <pc:sldMk cId="2598265424" sldId="2368"/>
        </pc:sldMkLst>
      </pc:sldChg>
      <pc:sldChg chg="del">
        <pc:chgData name="Joseph Levy" userId="3766db8f-7892-44ce-ae9b-8fce39950acf" providerId="ADAL" clId="{911FE7C1-F36C-41AE-B1AF-64ABC73613B5}" dt="2021-09-13T20:58:44.804" v="977" actId="47"/>
        <pc:sldMkLst>
          <pc:docMk/>
          <pc:sldMk cId="1563156705" sldId="2369"/>
        </pc:sldMkLst>
      </pc:sldChg>
      <pc:sldChg chg="modSp mod ord">
        <pc:chgData name="Joseph Levy" userId="3766db8f-7892-44ce-ae9b-8fce39950acf" providerId="ADAL" clId="{911FE7C1-F36C-41AE-B1AF-64ABC73613B5}" dt="2021-09-13T20:51:09.029" v="909" actId="108"/>
        <pc:sldMkLst>
          <pc:docMk/>
          <pc:sldMk cId="4188516591" sldId="2371"/>
        </pc:sldMkLst>
        <pc:spChg chg="mod">
          <ac:chgData name="Joseph Levy" userId="3766db8f-7892-44ce-ae9b-8fce39950acf" providerId="ADAL" clId="{911FE7C1-F36C-41AE-B1AF-64ABC73613B5}" dt="2021-09-13T20:49:55.520" v="842"/>
          <ac:spMkLst>
            <pc:docMk/>
            <pc:sldMk cId="4188516591" sldId="2371"/>
            <ac:spMk id="2" creationId="{B528D990-2F58-4A2B-8C09-CA1F6B32A2C4}"/>
          </ac:spMkLst>
        </pc:spChg>
        <pc:spChg chg="mod">
          <ac:chgData name="Joseph Levy" userId="3766db8f-7892-44ce-ae9b-8fce39950acf" providerId="ADAL" clId="{911FE7C1-F36C-41AE-B1AF-64ABC73613B5}" dt="2021-09-13T20:51:09.029" v="909" actId="108"/>
          <ac:spMkLst>
            <pc:docMk/>
            <pc:sldMk cId="4188516591" sldId="2371"/>
            <ac:spMk id="3" creationId="{BCC78FC2-2E7F-4D69-9797-26C121890A60}"/>
          </ac:spMkLst>
        </pc:spChg>
      </pc:sldChg>
      <pc:sldChg chg="modSp mod">
        <pc:chgData name="Joseph Levy" userId="3766db8f-7892-44ce-ae9b-8fce39950acf" providerId="ADAL" clId="{911FE7C1-F36C-41AE-B1AF-64ABC73613B5}" dt="2021-09-13T20:32:42.693" v="374" actId="20577"/>
        <pc:sldMkLst>
          <pc:docMk/>
          <pc:sldMk cId="2673522416" sldId="2372"/>
        </pc:sldMkLst>
        <pc:spChg chg="mod">
          <ac:chgData name="Joseph Levy" userId="3766db8f-7892-44ce-ae9b-8fce39950acf" providerId="ADAL" clId="{911FE7C1-F36C-41AE-B1AF-64ABC73613B5}" dt="2021-09-13T20:32:42.693" v="374" actId="20577"/>
          <ac:spMkLst>
            <pc:docMk/>
            <pc:sldMk cId="2673522416" sldId="2372"/>
            <ac:spMk id="2" creationId="{B7724398-5385-4FE5-8D2B-C879C3D8EA84}"/>
          </ac:spMkLst>
        </pc:spChg>
        <pc:spChg chg="mod">
          <ac:chgData name="Joseph Levy" userId="3766db8f-7892-44ce-ae9b-8fce39950acf" providerId="ADAL" clId="{911FE7C1-F36C-41AE-B1AF-64ABC73613B5}" dt="2021-09-13T20:32:20.025" v="357" actId="20577"/>
          <ac:spMkLst>
            <pc:docMk/>
            <pc:sldMk cId="2673522416" sldId="2372"/>
            <ac:spMk id="3" creationId="{32BBE0AB-1630-447A-94A0-8B3B6EFD4288}"/>
          </ac:spMkLst>
        </pc:spChg>
      </pc:sldChg>
      <pc:sldChg chg="modSp add mod">
        <pc:chgData name="Joseph Levy" userId="3766db8f-7892-44ce-ae9b-8fce39950acf" providerId="ADAL" clId="{911FE7C1-F36C-41AE-B1AF-64ABC73613B5}" dt="2021-09-13T20:49:18.226" v="836" actId="20577"/>
        <pc:sldMkLst>
          <pc:docMk/>
          <pc:sldMk cId="3753508535" sldId="2373"/>
        </pc:sldMkLst>
        <pc:spChg chg="mod">
          <ac:chgData name="Joseph Levy" userId="3766db8f-7892-44ce-ae9b-8fce39950acf" providerId="ADAL" clId="{911FE7C1-F36C-41AE-B1AF-64ABC73613B5}" dt="2021-09-13T20:49:18.226" v="836" actId="20577"/>
          <ac:spMkLst>
            <pc:docMk/>
            <pc:sldMk cId="3753508535" sldId="2373"/>
            <ac:spMk id="2" creationId="{B528D990-2F58-4A2B-8C09-CA1F6B32A2C4}"/>
          </ac:spMkLst>
        </pc:spChg>
        <pc:spChg chg="mod">
          <ac:chgData name="Joseph Levy" userId="3766db8f-7892-44ce-ae9b-8fce39950acf" providerId="ADAL" clId="{911FE7C1-F36C-41AE-B1AF-64ABC73613B5}" dt="2021-09-13T20:31:10.123" v="352" actId="20577"/>
          <ac:spMkLst>
            <pc:docMk/>
            <pc:sldMk cId="3753508535" sldId="2373"/>
            <ac:spMk id="3" creationId="{BCC78FC2-2E7F-4D69-9797-26C121890A60}"/>
          </ac:spMkLst>
        </pc:spChg>
      </pc:sldChg>
      <pc:sldChg chg="modSp new mod ord">
        <pc:chgData name="Joseph Levy" userId="3766db8f-7892-44ce-ae9b-8fce39950acf" providerId="ADAL" clId="{911FE7C1-F36C-41AE-B1AF-64ABC73613B5}" dt="2021-09-13T21:23:36.972" v="1389" actId="6549"/>
        <pc:sldMkLst>
          <pc:docMk/>
          <pc:sldMk cId="3888423374" sldId="2374"/>
        </pc:sldMkLst>
        <pc:spChg chg="mod">
          <ac:chgData name="Joseph Levy" userId="3766db8f-7892-44ce-ae9b-8fce39950acf" providerId="ADAL" clId="{911FE7C1-F36C-41AE-B1AF-64ABC73613B5}" dt="2021-09-13T20:38:53.006" v="572" actId="14100"/>
          <ac:spMkLst>
            <pc:docMk/>
            <pc:sldMk cId="3888423374" sldId="2374"/>
            <ac:spMk id="2" creationId="{90EA8510-3F0B-49A8-8D6C-2A4B149EB99F}"/>
          </ac:spMkLst>
        </pc:spChg>
        <pc:spChg chg="mod">
          <ac:chgData name="Joseph Levy" userId="3766db8f-7892-44ce-ae9b-8fce39950acf" providerId="ADAL" clId="{911FE7C1-F36C-41AE-B1AF-64ABC73613B5}" dt="2021-09-13T21:23:36.972" v="1389" actId="6549"/>
          <ac:spMkLst>
            <pc:docMk/>
            <pc:sldMk cId="3888423374" sldId="2374"/>
            <ac:spMk id="3" creationId="{6B2A812D-2E42-4088-B9DF-CCC7458FE8E5}"/>
          </ac:spMkLst>
        </pc:spChg>
      </pc:sldChg>
      <pc:sldChg chg="modSp add mod">
        <pc:chgData name="Joseph Levy" userId="3766db8f-7892-44ce-ae9b-8fce39950acf" providerId="ADAL" clId="{911FE7C1-F36C-41AE-B1AF-64ABC73613B5}" dt="2021-09-13T20:42:09.205" v="764" actId="20577"/>
        <pc:sldMkLst>
          <pc:docMk/>
          <pc:sldMk cId="2658680927" sldId="2375"/>
        </pc:sldMkLst>
        <pc:spChg chg="mod">
          <ac:chgData name="Joseph Levy" userId="3766db8f-7892-44ce-ae9b-8fce39950acf" providerId="ADAL" clId="{911FE7C1-F36C-41AE-B1AF-64ABC73613B5}" dt="2021-09-13T20:40:53.479" v="666" actId="20577"/>
          <ac:spMkLst>
            <pc:docMk/>
            <pc:sldMk cId="2658680927" sldId="2375"/>
            <ac:spMk id="2" creationId="{90EA8510-3F0B-49A8-8D6C-2A4B149EB99F}"/>
          </ac:spMkLst>
        </pc:spChg>
        <pc:spChg chg="mod">
          <ac:chgData name="Joseph Levy" userId="3766db8f-7892-44ce-ae9b-8fce39950acf" providerId="ADAL" clId="{911FE7C1-F36C-41AE-B1AF-64ABC73613B5}" dt="2021-09-13T20:42:09.205" v="764" actId="20577"/>
          <ac:spMkLst>
            <pc:docMk/>
            <pc:sldMk cId="2658680927" sldId="2375"/>
            <ac:spMk id="3" creationId="{6B2A812D-2E42-4088-B9DF-CCC7458FE8E5}"/>
          </ac:spMkLst>
        </pc:spChg>
      </pc:sldChg>
      <pc:sldChg chg="modSp add mod">
        <pc:chgData name="Joseph Levy" userId="3766db8f-7892-44ce-ae9b-8fce39950acf" providerId="ADAL" clId="{911FE7C1-F36C-41AE-B1AF-64ABC73613B5}" dt="2021-09-13T20:57:30.679" v="969" actId="948"/>
        <pc:sldMkLst>
          <pc:docMk/>
          <pc:sldMk cId="3717720124" sldId="2376"/>
        </pc:sldMkLst>
        <pc:spChg chg="mod">
          <ac:chgData name="Joseph Levy" userId="3766db8f-7892-44ce-ae9b-8fce39950acf" providerId="ADAL" clId="{911FE7C1-F36C-41AE-B1AF-64ABC73613B5}" dt="2021-09-13T20:42:31.766" v="783" actId="14100"/>
          <ac:spMkLst>
            <pc:docMk/>
            <pc:sldMk cId="3717720124" sldId="2376"/>
            <ac:spMk id="2" creationId="{90EA8510-3F0B-49A8-8D6C-2A4B149EB99F}"/>
          </ac:spMkLst>
        </pc:spChg>
        <pc:spChg chg="mod">
          <ac:chgData name="Joseph Levy" userId="3766db8f-7892-44ce-ae9b-8fce39950acf" providerId="ADAL" clId="{911FE7C1-F36C-41AE-B1AF-64ABC73613B5}" dt="2021-09-13T20:57:30.679" v="969" actId="948"/>
          <ac:spMkLst>
            <pc:docMk/>
            <pc:sldMk cId="3717720124" sldId="2376"/>
            <ac:spMk id="3" creationId="{6B2A812D-2E42-4088-B9DF-CCC7458FE8E5}"/>
          </ac:spMkLst>
        </pc:spChg>
      </pc:sldChg>
      <pc:sldChg chg="modSp new mod">
        <pc:chgData name="Joseph Levy" userId="3766db8f-7892-44ce-ae9b-8fce39950acf" providerId="ADAL" clId="{911FE7C1-F36C-41AE-B1AF-64ABC73613B5}" dt="2021-09-13T20:57:57.138" v="973" actId="20577"/>
        <pc:sldMkLst>
          <pc:docMk/>
          <pc:sldMk cId="129318787" sldId="2377"/>
        </pc:sldMkLst>
        <pc:spChg chg="mod">
          <ac:chgData name="Joseph Levy" userId="3766db8f-7892-44ce-ae9b-8fce39950acf" providerId="ADAL" clId="{911FE7C1-F36C-41AE-B1AF-64ABC73613B5}" dt="2021-09-13T20:57:51.958" v="971" actId="14100"/>
          <ac:spMkLst>
            <pc:docMk/>
            <pc:sldMk cId="129318787" sldId="2377"/>
            <ac:spMk id="2" creationId="{27DFECB6-D51A-486C-9644-534C4C551F28}"/>
          </ac:spMkLst>
        </pc:spChg>
        <pc:spChg chg="mod">
          <ac:chgData name="Joseph Levy" userId="3766db8f-7892-44ce-ae9b-8fce39950acf" providerId="ADAL" clId="{911FE7C1-F36C-41AE-B1AF-64ABC73613B5}" dt="2021-09-13T20:57:57.138" v="973" actId="20577"/>
          <ac:spMkLst>
            <pc:docMk/>
            <pc:sldMk cId="129318787" sldId="2377"/>
            <ac:spMk id="3" creationId="{58CC936D-847B-463E-B948-F7B030FE4F4E}"/>
          </ac:spMkLst>
        </pc:spChg>
      </pc:sldChg>
      <pc:sldMasterChg chg="modSp mod">
        <pc:chgData name="Joseph Levy" userId="3766db8f-7892-44ce-ae9b-8fce39950acf" providerId="ADAL" clId="{911FE7C1-F36C-41AE-B1AF-64ABC73613B5}" dt="2021-09-09T13:42:10.225" v="61" actId="6549"/>
        <pc:sldMasterMkLst>
          <pc:docMk/>
          <pc:sldMasterMk cId="0" sldId="2147483648"/>
        </pc:sldMasterMkLst>
        <pc:spChg chg="mod">
          <ac:chgData name="Joseph Levy" userId="3766db8f-7892-44ce-ae9b-8fce39950acf" providerId="ADAL" clId="{911FE7C1-F36C-41AE-B1AF-64ABC73613B5}" dt="2021-09-09T13:42:10.225" v="6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429-00-AANI-aani-sc-teleconference-minutes-10-august-2021.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30-00-AANI-aani-sc-teleconference-minutes-24-august-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1/11-21-1410-00-AANI-possible-edits-to-11-20-0013r14.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865-06-AANI-draft-reply-ls-from-802-11-to-wba-regarding-the-wba-5g-wi-fi-ran-convergence-paper.docx" TargetMode="External"/><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953-00-AANI-proposed-qos-response-to-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sp7200043/attendance-log?p=3632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5-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September 2021 Interim</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03188639"/>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11-21/1135r0</a:t>
            </a:r>
            <a:r>
              <a:rPr lang="en-US" altLang="en-US" dirty="0"/>
              <a:t>  </a:t>
            </a:r>
            <a:r>
              <a:rPr lang="en-US" altLang="en-US" b="0" dirty="0"/>
              <a:t>“</a:t>
            </a:r>
            <a:r>
              <a:rPr lang="en-US" b="0" i="0" dirty="0">
                <a:solidFill>
                  <a:srgbClr val="000000"/>
                </a:solidFill>
                <a:effectLst/>
                <a:latin typeface="Verdana" panose="020B0604030504040204" pitchFamily="34" charset="0"/>
              </a:rPr>
              <a:t>AANI SC Teleconference 07 July 2021 Minutes</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a:t>
            </a:r>
          </a:p>
          <a:p>
            <a:r>
              <a:rPr lang="en-US" altLang="en-US" sz="2000" b="0" dirty="0"/>
              <a:t>Second:  </a:t>
            </a:r>
            <a:r>
              <a:rPr lang="en-US" altLang="en-US" b="0" dirty="0"/>
              <a:t>	</a:t>
            </a:r>
          </a:p>
          <a:p>
            <a:r>
              <a:rPr lang="en-US" altLang="en-US" sz="2000" b="0" dirty="0"/>
              <a:t>Objections to approving the minutes by unanimous consent?  </a:t>
            </a:r>
          </a:p>
          <a:p>
            <a:r>
              <a:rPr lang="en-US" altLang="en-US" dirty="0"/>
              <a:t>Minutes from AANI SC Teleconferences:</a:t>
            </a:r>
          </a:p>
          <a:p>
            <a:r>
              <a:rPr lang="en-US" altLang="en-US" sz="2000" b="0" dirty="0"/>
              <a:t>	</a:t>
            </a:r>
            <a:r>
              <a:rPr lang="en-US" altLang="en-US" b="0" dirty="0">
                <a:hlinkClick r:id="rId3"/>
              </a:rPr>
              <a:t>11-21/1429r0</a:t>
            </a:r>
            <a:r>
              <a:rPr lang="en-US" altLang="en-US" sz="2000" b="0" dirty="0"/>
              <a:t> </a:t>
            </a:r>
            <a:r>
              <a:rPr lang="en-US" altLang="en-US" b="0" dirty="0"/>
              <a:t>“</a:t>
            </a:r>
            <a:r>
              <a:rPr lang="en-US" b="0" i="0" dirty="0">
                <a:solidFill>
                  <a:srgbClr val="000000"/>
                </a:solidFill>
                <a:effectLst/>
              </a:rPr>
              <a:t>AANI SC Teleconference </a:t>
            </a:r>
            <a:r>
              <a:rPr lang="en-US" b="0" dirty="0"/>
              <a:t>Minutes </a:t>
            </a:r>
            <a:r>
              <a:rPr lang="en-US" b="0" i="0" dirty="0">
                <a:solidFill>
                  <a:srgbClr val="000000"/>
                </a:solidFill>
                <a:effectLst/>
              </a:rPr>
              <a:t>10 August 2021</a:t>
            </a:r>
            <a:r>
              <a:rPr lang="en-US" b="0" dirty="0"/>
              <a:t>”</a:t>
            </a:r>
          </a:p>
          <a:p>
            <a:r>
              <a:rPr lang="en-US" b="0" dirty="0"/>
              <a:t>	</a:t>
            </a:r>
            <a:r>
              <a:rPr lang="en-US" altLang="en-US" b="0" dirty="0">
                <a:hlinkClick r:id="rId4"/>
              </a:rPr>
              <a:t>11-21/1430r0</a:t>
            </a:r>
            <a:r>
              <a:rPr lang="en-US" altLang="en-US" sz="2000" b="0" dirty="0"/>
              <a:t> </a:t>
            </a:r>
            <a:r>
              <a:rPr lang="en-US" altLang="en-US" b="0" dirty="0"/>
              <a:t>“</a:t>
            </a:r>
            <a:r>
              <a:rPr lang="en-US" b="0" i="0" dirty="0">
                <a:solidFill>
                  <a:srgbClr val="000000"/>
                </a:solidFill>
                <a:effectLst/>
              </a:rPr>
              <a:t>AANI SC Teleconference Minutes 24 August 2021</a:t>
            </a:r>
            <a:r>
              <a:rPr lang="en-US" b="0" dirty="0"/>
              <a:t>”</a:t>
            </a:r>
          </a:p>
          <a:p>
            <a:r>
              <a:rPr lang="en-US" altLang="en-US" sz="2000" b="0" dirty="0"/>
              <a:t>Moved:</a:t>
            </a:r>
          </a:p>
          <a:p>
            <a:r>
              <a:rPr lang="en-US" altLang="en-US" sz="2000" b="0" dirty="0"/>
              <a:t>Second: </a:t>
            </a:r>
          </a:p>
          <a:p>
            <a:r>
              <a:rPr lang="en-US" altLang="en-US" sz="2000" b="0" dirty="0"/>
              <a:t>Objections to approving the minutes by unanimous consent?  </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(InterDigital0</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a:t>
            </a:r>
          </a:p>
          <a:p>
            <a:pPr marL="400050" lvl="1">
              <a:spcBef>
                <a:spcPts val="0"/>
              </a:spcBef>
              <a:spcAft>
                <a:spcPts val="0"/>
              </a:spcAft>
              <a:buFont typeface="+mj-lt"/>
              <a:buAutoNum type="arabicPeriod"/>
            </a:pPr>
            <a:r>
              <a:rPr lang="en-GB" dirty="0">
                <a:latin typeface="+mj-lt"/>
              </a:rPr>
              <a:t>Discussed: </a:t>
            </a:r>
            <a:r>
              <a:rPr lang="en-US" altLang="en-US" sz="2000" dirty="0">
                <a:hlinkClick r:id="rId9"/>
              </a:rPr>
              <a:t>11-21/1410r0</a:t>
            </a:r>
            <a:r>
              <a:rPr lang="en-US" altLang="en-US" sz="2000" dirty="0"/>
              <a:t> “Possible Edits to11-20-0013r14” – 11-20/0013 updated.</a:t>
            </a:r>
          </a:p>
          <a:p>
            <a:pPr marL="400050" lvl="1">
              <a:spcBef>
                <a:spcPts val="0"/>
              </a:spcBef>
              <a:spcAft>
                <a:spcPts val="0"/>
              </a:spcAft>
              <a:buFont typeface="+mj-lt"/>
              <a:buAutoNum type="arabicPeriod"/>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a:t>
            </a:r>
            <a:r>
              <a:rPr lang="en-US" sz="3200" dirty="0"/>
              <a:t>the Technical report (</a:t>
            </a:r>
            <a:r>
              <a:rPr lang="en-US" sz="3200" dirty="0">
                <a:hlinkClick r:id="rId2"/>
              </a:rPr>
              <a:t>11-20/0013r15</a:t>
            </a:r>
            <a:r>
              <a:rPr lang="en-US" sz="3200" dirty="0"/>
              <a:t>):</a:t>
            </a:r>
            <a:endParaRPr lang="en-US" dirty="0"/>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a:buFont typeface="Arial" panose="020B0604020202020204" pitchFamily="34" charset="0"/>
              <a:buChar char="•"/>
            </a:pPr>
            <a:r>
              <a:rPr lang="en-US" dirty="0"/>
              <a:t>Review possible updates/medications to the Introduction and Conclusion to address the audience</a:t>
            </a:r>
          </a:p>
          <a:p>
            <a:pPr lvl="1">
              <a:buFont typeface="Arial" panose="020B0604020202020204" pitchFamily="34" charset="0"/>
              <a:buChar char="•"/>
            </a:pPr>
            <a:r>
              <a:rPr lang="en-US" sz="2400" dirty="0"/>
              <a:t>Review reflector discussion</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a:t>
            </a:r>
          </a:p>
          <a:p>
            <a:pPr lvl="1">
              <a:buFont typeface="Arial" panose="020B0604020202020204" pitchFamily="34" charset="0"/>
              <a:buChar char="•"/>
            </a:pPr>
            <a:r>
              <a:rPr lang="en-US" sz="2400" dirty="0"/>
              <a:t>Discuss/modify the technical report: </a:t>
            </a:r>
            <a:r>
              <a:rPr lang="en-US" sz="2000" dirty="0">
                <a:hlinkClick r:id="rId2"/>
              </a:rPr>
              <a:t>11-20/0013r15 </a:t>
            </a:r>
            <a:r>
              <a:rPr lang="en-US" sz="2000" dirty="0"/>
              <a:t> based on </a:t>
            </a:r>
            <a:r>
              <a:rPr lang="en-US" altLang="en-US" sz="2000" dirty="0">
                <a:hlinkClick r:id="rId3"/>
              </a:rPr>
              <a:t>11-21/1410r0</a:t>
            </a:r>
            <a:r>
              <a:rPr lang="en-US" altLang="en-US" sz="2000" dirty="0"/>
              <a:t> “Possible Edits to11-20-0013r14”</a:t>
            </a:r>
          </a:p>
          <a:p>
            <a:pPr lvl="1">
              <a:buFont typeface="Arial" panose="020B0604020202020204" pitchFamily="34" charset="0"/>
              <a:buChar char="•"/>
            </a:pPr>
            <a:r>
              <a:rPr lang="en-US" altLang="en-US" sz="2400" dirty="0"/>
              <a:t>Straw Polls</a:t>
            </a:r>
          </a:p>
          <a:p>
            <a:pPr lvl="1">
              <a:buFont typeface="Arial" panose="020B0604020202020204" pitchFamily="34" charset="0"/>
              <a:buChar char="•"/>
            </a:pPr>
            <a:r>
              <a:rPr lang="en-US" altLang="en-US" sz="2400" dirty="0"/>
              <a:t>Motion – dependent on Straw Polls</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dirty="0"/>
              <a:t>September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457199"/>
          </a:xfrm>
        </p:spPr>
        <p:txBody>
          <a:bodyPr/>
          <a:lstStyle/>
          <a:p>
            <a:r>
              <a:rPr lang="en-US" dirty="0"/>
              <a:t>Straw Poll</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143000"/>
            <a:ext cx="10361084" cy="4951415"/>
          </a:xfrm>
        </p:spPr>
        <p:txBody>
          <a:bodyPr/>
          <a:lstStyle/>
          <a:p>
            <a:r>
              <a:rPr lang="en-US" b="0" dirty="0"/>
              <a:t>Rerunning the target audience SP with the current participates:</a:t>
            </a:r>
          </a:p>
          <a:p>
            <a:r>
              <a:rPr lang="en-US" dirty="0"/>
              <a:t>Question:  11-20/0013 – should be:</a:t>
            </a:r>
          </a:p>
          <a:p>
            <a:pPr marL="857250" lvl="1" indent="-457200">
              <a:buFont typeface="+mj-lt"/>
              <a:buAutoNum type="alphaUcPeriod"/>
            </a:pPr>
            <a:r>
              <a:rPr lang="en-US" sz="2400" dirty="0"/>
              <a:t>Shared with 3GPP</a:t>
            </a:r>
          </a:p>
          <a:p>
            <a:pPr marL="857250" lvl="1" indent="-457200">
              <a:buFont typeface="+mj-lt"/>
              <a:buAutoNum type="alphaUcPeriod"/>
            </a:pPr>
            <a:r>
              <a:rPr lang="en-US" sz="2400" dirty="0"/>
              <a:t>Shared with WBA</a:t>
            </a:r>
          </a:p>
          <a:p>
            <a:pPr marL="857250" lvl="1" indent="-457200">
              <a:buFont typeface="+mj-lt"/>
              <a:buAutoNum type="alphaUcPeriod"/>
            </a:pPr>
            <a:r>
              <a:rPr lang="en-US" sz="2400" dirty="0"/>
              <a:t>Shared with WFA</a:t>
            </a:r>
          </a:p>
          <a:p>
            <a:pPr marL="857250" lvl="1" indent="-457200">
              <a:buFont typeface="+mj-lt"/>
              <a:buAutoNum type="alphaUcPeriod"/>
            </a:pPr>
            <a:r>
              <a:rPr lang="en-US" sz="2400" dirty="0"/>
              <a:t>Used as an internal 802.11 report – only</a:t>
            </a:r>
          </a:p>
          <a:p>
            <a:r>
              <a:rPr lang="en-US" dirty="0"/>
              <a:t>Results: </a:t>
            </a:r>
          </a:p>
          <a:p>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8842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dirty="0"/>
              <a:t>Technical Report 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11-20/0013</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735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r>
              <a:rPr lang="en-US" dirty="0"/>
              <a:t>Is </a:t>
            </a:r>
            <a:r>
              <a:rPr lang="en-US" sz="2400" dirty="0">
                <a:hlinkClick r:id="rId2"/>
              </a:rPr>
              <a:t>11-20/0013r15</a:t>
            </a:r>
            <a:r>
              <a:rPr lang="en-US" sz="2400" dirty="0"/>
              <a:t> complete and ready to be submitted to the 802.11 WG?</a:t>
            </a:r>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a:t>
            </a:r>
          </a:p>
          <a:p>
            <a:pPr marL="800100" lvl="1" indent="-342900">
              <a:buFont typeface="Arial" panose="020B0604020202020204" pitchFamily="34" charset="0"/>
              <a:buChar char="•"/>
            </a:pPr>
            <a:endParaRPr lang="en-US" dirty="0"/>
          </a:p>
          <a:p>
            <a:pPr marL="57150" indent="0"/>
            <a:r>
              <a:rPr lang="en-US" dirty="0"/>
              <a:t>Should the AANI SC  request that the 802.11 WG approve: </a:t>
            </a:r>
            <a:r>
              <a:rPr lang="en-US" sz="2400" dirty="0">
                <a:hlinkClick r:id="rId2"/>
              </a:rPr>
              <a:t>11-20/0013r15</a:t>
            </a:r>
            <a:r>
              <a:rPr lang="en-US" sz="2400" dirty="0"/>
              <a:t>?</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58680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Move to request 802.11 WG to approve </a:t>
            </a:r>
            <a:r>
              <a:rPr lang="en-US" sz="3200" dirty="0">
                <a:solidFill>
                  <a:schemeClr val="tx1"/>
                </a:solidFill>
                <a:hlinkClick r:id="rId2"/>
              </a:rPr>
              <a:t>11-20/0013r15</a:t>
            </a:r>
            <a:r>
              <a:rPr lang="en-US" sz="3200" dirty="0">
                <a:solidFill>
                  <a:schemeClr val="tx1"/>
                </a:solidFill>
              </a:rPr>
              <a:t> the “Draft technical report on interworking between 3GPP 5G network &amp; WLAN”, with editorial privileges given to the WG Chair.  </a:t>
            </a:r>
          </a:p>
          <a:p>
            <a:endParaRPr lang="en-US" sz="3200" b="0" dirty="0">
              <a:solidFill>
                <a:schemeClr val="tx1"/>
              </a:solidFill>
            </a:endParaRPr>
          </a:p>
          <a:p>
            <a:r>
              <a:rPr lang="en-US" sz="2000" dirty="0">
                <a:solidFill>
                  <a:schemeClr val="tx1"/>
                </a:solidFill>
              </a:rPr>
              <a:t>Moved:</a:t>
            </a:r>
          </a:p>
          <a:p>
            <a:r>
              <a:rPr lang="en-US" sz="2000" dirty="0">
                <a:solidFill>
                  <a:schemeClr val="tx1"/>
                </a:solidFill>
              </a:rPr>
              <a:t>Second:</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17720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FECB6-D51A-486C-9644-534C4C551F28}"/>
              </a:ext>
            </a:extLst>
          </p:cNvPr>
          <p:cNvSpPr>
            <a:spLocks noGrp="1"/>
          </p:cNvSpPr>
          <p:nvPr>
            <p:ph type="title"/>
          </p:nvPr>
        </p:nvSpPr>
        <p:spPr>
          <a:xfrm>
            <a:off x="914401" y="685801"/>
            <a:ext cx="10361084" cy="533399"/>
          </a:xfrm>
        </p:spPr>
        <p:txBody>
          <a:bodyPr/>
          <a:lstStyle/>
          <a:p>
            <a:r>
              <a:rPr lang="en-US" dirty="0"/>
              <a:t>Draft WG Motion</a:t>
            </a:r>
          </a:p>
        </p:txBody>
      </p:sp>
      <p:sp>
        <p:nvSpPr>
          <p:cNvPr id="3" name="Content Placeholder 2">
            <a:extLst>
              <a:ext uri="{FF2B5EF4-FFF2-40B4-BE49-F238E27FC236}">
                <a16:creationId xmlns:a16="http://schemas.microsoft.com/office/drawing/2014/main" id="{58CC936D-847B-463E-B948-F7B030FE4F4E}"/>
              </a:ext>
            </a:extLst>
          </p:cNvPr>
          <p:cNvSpPr>
            <a:spLocks noGrp="1"/>
          </p:cNvSpPr>
          <p:nvPr>
            <p:ph idx="1"/>
          </p:nvPr>
        </p:nvSpPr>
        <p:spPr>
          <a:xfrm>
            <a:off x="914401" y="1298576"/>
            <a:ext cx="10361084" cy="5176837"/>
          </a:xfrm>
        </p:spPr>
        <p:txBody>
          <a:bodyPr/>
          <a:lstStyle/>
          <a:p>
            <a:r>
              <a:rPr lang="en-US" dirty="0">
                <a:solidFill>
                  <a:schemeClr val="tx1"/>
                </a:solidFill>
              </a:rPr>
              <a:t>As requested by the 802.11 AANI SC:</a:t>
            </a:r>
          </a:p>
          <a:p>
            <a:pPr indent="0"/>
            <a:r>
              <a:rPr lang="en-US" dirty="0">
                <a:solidFill>
                  <a:schemeClr val="tx1"/>
                </a:solidFill>
              </a:rPr>
              <a:t>Move to approve </a:t>
            </a:r>
            <a:r>
              <a:rPr lang="en-US" sz="2400" b="0" dirty="0">
                <a:solidFill>
                  <a:schemeClr val="tx1"/>
                </a:solidFill>
                <a:hlinkClick r:id="rId2"/>
              </a:rPr>
              <a:t>11-20/0013r15</a:t>
            </a:r>
            <a:r>
              <a:rPr lang="en-US" dirty="0">
                <a:solidFill>
                  <a:schemeClr val="tx1"/>
                </a:solidFill>
              </a:rPr>
              <a:t> the “Draft technical report on interworking between 3GPP 5G network &amp; WLAN”, with editorial privileges given to the WG Chair.</a:t>
            </a:r>
          </a:p>
          <a:p>
            <a:r>
              <a:rPr lang="en-US" dirty="0">
                <a:solidFill>
                  <a:schemeClr val="tx1"/>
                </a:solidFill>
              </a:rPr>
              <a:t>	</a:t>
            </a:r>
            <a:r>
              <a:rPr lang="en-US" sz="2000" dirty="0">
                <a:solidFill>
                  <a:schemeClr val="tx1"/>
                </a:solidFill>
              </a:rPr>
              <a:t>Moved: Joseph Levy as requested by the AANI SC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pPr indent="0"/>
            <a:r>
              <a:rPr lang="en-US" b="0" i="1" dirty="0">
                <a:solidFill>
                  <a:schemeClr val="tx1"/>
                </a:solidFill>
              </a:rPr>
              <a:t>AANI SC Motion: Move to request 802.11 WG to approve </a:t>
            </a:r>
            <a:r>
              <a:rPr lang="en-US" sz="2400" b="0" dirty="0">
                <a:solidFill>
                  <a:schemeClr val="tx1"/>
                </a:solidFill>
                <a:hlinkClick r:id="rId2"/>
              </a:rPr>
              <a:t>11-20/0013r15</a:t>
            </a:r>
            <a:r>
              <a:rPr lang="en-US" b="0" i="1" dirty="0">
                <a:solidFill>
                  <a:schemeClr val="tx1"/>
                </a:solidFill>
              </a:rPr>
              <a:t> the “Draft technical report on interworking between 3GPP 5G network &amp; WLAN”, with editorial privileges given to the WG Chair. </a:t>
            </a:r>
          </a:p>
          <a:p>
            <a:r>
              <a:rPr lang="en-US" b="0" i="1" dirty="0">
                <a:solidFill>
                  <a:schemeClr val="tx1"/>
                </a:solidFill>
              </a:rPr>
              <a:t>Moved:          Second:  </a:t>
            </a:r>
            <a:br>
              <a:rPr lang="en-US" b="0" i="1" dirty="0">
                <a:solidFill>
                  <a:schemeClr val="tx1"/>
                </a:solidFill>
              </a:rPr>
            </a:br>
            <a:r>
              <a:rPr lang="en-US" sz="2000" dirty="0">
                <a:solidFill>
                  <a:schemeClr val="tx1"/>
                </a:solidFill>
              </a:rPr>
              <a:t>Result: Y:    N:   A:   DNV:  </a:t>
            </a:r>
          </a:p>
          <a:p>
            <a:endParaRPr lang="en-US" dirty="0"/>
          </a:p>
        </p:txBody>
      </p:sp>
      <p:sp>
        <p:nvSpPr>
          <p:cNvPr id="4" name="Slide Number Placeholder 3">
            <a:extLst>
              <a:ext uri="{FF2B5EF4-FFF2-40B4-BE49-F238E27FC236}">
                <a16:creationId xmlns:a16="http://schemas.microsoft.com/office/drawing/2014/main" id="{83CD1F03-D6D9-4B5A-B92E-9F71343B334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9669BE-B493-4B54-BB09-27301C5A85C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AD4442E-B467-4D0E-B788-B97EF75212A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2931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Interim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the WBA reply LS</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marL="0" indent="0"/>
            <a:r>
              <a:rPr lang="en-US" sz="2800" dirty="0"/>
              <a:t>For the WBA reply LS </a:t>
            </a:r>
            <a:br>
              <a:rPr lang="en-US" sz="2800" dirty="0"/>
            </a:br>
            <a:r>
              <a:rPr lang="en-US" sz="2800" dirty="0"/>
              <a:t>(</a:t>
            </a:r>
            <a:r>
              <a:rPr lang="en-US" sz="2800" dirty="0">
                <a:hlinkClick r:id="rId2"/>
              </a:rPr>
              <a:t>11-21/1198r1</a:t>
            </a:r>
            <a:r>
              <a:rPr lang="en-US" sz="2800" dirty="0"/>
              <a:t>, </a:t>
            </a:r>
            <a:r>
              <a:rPr lang="en-US" sz="2800" dirty="0">
                <a:hlinkClick r:id="rId3"/>
              </a:rPr>
              <a:t>11-21/0865r6</a:t>
            </a:r>
            <a:r>
              <a:rPr lang="en-US" sz="2800" dirty="0"/>
              <a:t>, </a:t>
            </a:r>
            <a:r>
              <a:rPr lang="en-US" sz="2800" dirty="0">
                <a:hlinkClick r:id="rId4"/>
              </a:rPr>
              <a:t>11-21/0953r0</a:t>
            </a:r>
            <a:r>
              <a:rPr lang="en-US" sz="20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There was no AANI reflector discussion on the reply LS, the following are open for discussion:</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 / 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53508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November Plenary Meeting:</a:t>
            </a:r>
            <a:br>
              <a:rPr lang="it-IT" altLang="en-US" dirty="0"/>
            </a:br>
            <a:r>
              <a:rPr lang="it-IT" altLang="en-US" b="0" i="1" dirty="0"/>
              <a:t>AANI SC -  to be confirmed </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9 Nov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Wednesday 10 Nov 19:00-21:00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additional teleconferences prior to the November Plenary?</a:t>
            </a:r>
          </a:p>
          <a:p>
            <a:pPr lvl="1" indent="-342900">
              <a:spcBef>
                <a:spcPts val="0"/>
              </a:spcBef>
              <a:spcAft>
                <a:spcPts val="0"/>
              </a:spcAft>
              <a:buSzPts val="1000"/>
              <a:buFont typeface="Symbol" panose="05050102010706020507" pitchFamily="18" charset="2"/>
              <a:buChar char=""/>
              <a:tabLst>
                <a:tab pos="457200" algn="l"/>
              </a:tabLst>
            </a:pPr>
            <a:endParaRPr lang="en-US" sz="2400" dirty="0">
              <a:latin typeface="Times New Roman" panose="02020603050405020304" pitchFamily="18" charset="0"/>
            </a:endParaRP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https://imat.ieee.org/sp7200043/attendance-log?p=3632200005&amp;t=47200043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Discussion on </a:t>
            </a:r>
            <a:r>
              <a:rPr lang="en-US" altLang="en-US" sz="2000" dirty="0">
                <a:hlinkClick r:id="rId3"/>
              </a:rPr>
              <a:t>11-20-0013r15</a:t>
            </a:r>
            <a:r>
              <a:rPr lang="en-US" altLang="en-US" sz="2000" dirty="0"/>
              <a:t> </a:t>
            </a:r>
            <a:endParaRPr lang="en-US" altLang="en-US" sz="2400" dirty="0"/>
          </a:p>
          <a:p>
            <a:pPr marL="1714500" lvl="3" indent="-457200">
              <a:spcBef>
                <a:spcPts val="200"/>
              </a:spcBef>
              <a:buFont typeface="+mj-lt"/>
              <a:buAutoNum type="alphaLcParenR"/>
              <a:defRPr/>
            </a:pPr>
            <a:r>
              <a:rPr lang="en-US" altLang="en-US" sz="1800" dirty="0"/>
              <a:t>Straw Poll on audience</a:t>
            </a:r>
          </a:p>
          <a:p>
            <a:pPr marL="1714500" lvl="3" indent="-457200">
              <a:spcBef>
                <a:spcPts val="200"/>
              </a:spcBef>
              <a:buFont typeface="+mj-lt"/>
              <a:buAutoNum type="alphaLcParenR"/>
              <a:defRPr/>
            </a:pPr>
            <a:r>
              <a:rPr lang="en-US" altLang="en-US" sz="1800" dirty="0"/>
              <a:t>Document review</a:t>
            </a:r>
          </a:p>
          <a:p>
            <a:pPr marL="1714500" lvl="3" indent="-457200">
              <a:spcBef>
                <a:spcPts val="200"/>
              </a:spcBef>
              <a:buFont typeface="+mj-lt"/>
              <a:buAutoNum type="alphaLcParenR"/>
              <a:defRPr/>
            </a:pPr>
            <a:r>
              <a:rPr lang="en-US" altLang="en-US" sz="1800" dirty="0"/>
              <a:t>Straw Polls/Motions</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33974</TotalTime>
  <Words>2172</Words>
  <Application>Microsoft Office PowerPoint</Application>
  <PresentationFormat>Widescreen</PresentationFormat>
  <Paragraphs>276</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Monotype Sorts</vt:lpstr>
      <vt:lpstr>Symbol</vt:lpstr>
      <vt:lpstr>Times New Roman</vt:lpstr>
      <vt:lpstr>Verdana</vt:lpstr>
      <vt:lpstr>Office Theme</vt:lpstr>
      <vt:lpstr>Document</vt:lpstr>
      <vt:lpstr>AANI SC Agenda September 2021 Interim</vt:lpstr>
      <vt:lpstr>Abstract</vt:lpstr>
      <vt:lpstr>Registration for the September 802.11 electronic interim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Way Forward the Technical report (11-20/0013r15):</vt:lpstr>
      <vt:lpstr>Straw Poll from 10 Aug:  Target Audience for 11-20/0013</vt:lpstr>
      <vt:lpstr>Straw Poll</vt:lpstr>
      <vt:lpstr>Technical Report Discussion/Contributions</vt:lpstr>
      <vt:lpstr>Straw Polls</vt:lpstr>
      <vt:lpstr>Motion</vt:lpstr>
      <vt:lpstr>Draft WG Motion</vt:lpstr>
      <vt:lpstr>Way Forward – To Complete the WBA reply LS</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20</cp:revision>
  <dcterms:created xsi:type="dcterms:W3CDTF">2021-01-13T08:32:13Z</dcterms:created>
  <dcterms:modified xsi:type="dcterms:W3CDTF">2021-09-13T21:33:44Z</dcterms:modified>
</cp:coreProperties>
</file>