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65" r:id="rId7"/>
    <p:sldId id="393" r:id="rId8"/>
    <p:sldId id="368" r:id="rId9"/>
    <p:sldId id="268" r:id="rId10"/>
    <p:sldId id="283" r:id="rId11"/>
    <p:sldId id="284" r:id="rId12"/>
    <p:sldId id="280" r:id="rId13"/>
    <p:sldId id="444" r:id="rId14"/>
    <p:sldId id="445" r:id="rId15"/>
    <p:sldId id="274" r:id="rId16"/>
    <p:sldId id="447" r:id="rId17"/>
    <p:sldId id="443" r:id="rId18"/>
    <p:sldId id="2368" r:id="rId19"/>
    <p:sldId id="2369" r:id="rId20"/>
    <p:sldId id="367" r:id="rId21"/>
    <p:sldId id="37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E36169-C021-471A-9307-A54560B6C572}" v="10" dt="2021-08-09T21:42:31.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1AE36169-C021-471A-9307-A54560B6C572}"/>
    <pc:docChg chg="undo custSel delSld modSld modMainMaster">
      <pc:chgData name="Joseph Levy" userId="3766db8f-7892-44ce-ae9b-8fce39950acf" providerId="ADAL" clId="{1AE36169-C021-471A-9307-A54560B6C572}" dt="2021-08-09T21:48:41.075" v="714" actId="6549"/>
      <pc:docMkLst>
        <pc:docMk/>
      </pc:docMkLst>
      <pc:sldChg chg="modSp mod">
        <pc:chgData name="Joseph Levy" userId="3766db8f-7892-44ce-ae9b-8fce39950acf" providerId="ADAL" clId="{1AE36169-C021-471A-9307-A54560B6C572}" dt="2021-08-09T21:27:30.350" v="55" actId="6549"/>
        <pc:sldMkLst>
          <pc:docMk/>
          <pc:sldMk cId="0" sldId="256"/>
        </pc:sldMkLst>
        <pc:spChg chg="mod">
          <ac:chgData name="Joseph Levy" userId="3766db8f-7892-44ce-ae9b-8fce39950acf" providerId="ADAL" clId="{1AE36169-C021-471A-9307-A54560B6C572}" dt="2021-08-09T21:27:30.350" v="55" actId="6549"/>
          <ac:spMkLst>
            <pc:docMk/>
            <pc:sldMk cId="0" sldId="256"/>
            <ac:spMk id="3073" creationId="{00000000-0000-0000-0000-000000000000}"/>
          </ac:spMkLst>
        </pc:spChg>
        <pc:spChg chg="mod">
          <ac:chgData name="Joseph Levy" userId="3766db8f-7892-44ce-ae9b-8fce39950acf" providerId="ADAL" clId="{1AE36169-C021-471A-9307-A54560B6C572}" dt="2021-08-09T21:27:06.857" v="15" actId="6549"/>
          <ac:spMkLst>
            <pc:docMk/>
            <pc:sldMk cId="0" sldId="256"/>
            <ac:spMk id="3074" creationId="{00000000-0000-0000-0000-000000000000}"/>
          </ac:spMkLst>
        </pc:spChg>
      </pc:sldChg>
      <pc:sldChg chg="modSp mod">
        <pc:chgData name="Joseph Levy" userId="3766db8f-7892-44ce-ae9b-8fce39950acf" providerId="ADAL" clId="{1AE36169-C021-471A-9307-A54560B6C572}" dt="2021-08-09T21:27:48.283" v="70" actId="6549"/>
        <pc:sldMkLst>
          <pc:docMk/>
          <pc:sldMk cId="0" sldId="257"/>
        </pc:sldMkLst>
        <pc:spChg chg="mod">
          <ac:chgData name="Joseph Levy" userId="3766db8f-7892-44ce-ae9b-8fce39950acf" providerId="ADAL" clId="{1AE36169-C021-471A-9307-A54560B6C572}" dt="2021-08-09T21:27:48.283" v="70" actId="6549"/>
          <ac:spMkLst>
            <pc:docMk/>
            <pc:sldMk cId="0" sldId="257"/>
            <ac:spMk id="3" creationId="{443B98C9-C847-4EA9-A208-0AE53C2FE4EA}"/>
          </ac:spMkLst>
        </pc:spChg>
        <pc:spChg chg="mod">
          <ac:chgData name="Joseph Levy" userId="3766db8f-7892-44ce-ae9b-8fce39950acf" providerId="ADAL" clId="{1AE36169-C021-471A-9307-A54560B6C572}" dt="2021-08-09T21:27:44.087" v="69" actId="6549"/>
          <ac:spMkLst>
            <pc:docMk/>
            <pc:sldMk cId="0" sldId="257"/>
            <ac:spMk id="4098" creationId="{00000000-0000-0000-0000-000000000000}"/>
          </ac:spMkLst>
        </pc:spChg>
      </pc:sldChg>
      <pc:sldChg chg="modSp mod">
        <pc:chgData name="Joseph Levy" userId="3766db8f-7892-44ce-ae9b-8fce39950acf" providerId="ADAL" clId="{1AE36169-C021-471A-9307-A54560B6C572}" dt="2021-08-09T21:28:54.079" v="105" actId="20577"/>
        <pc:sldMkLst>
          <pc:docMk/>
          <pc:sldMk cId="3512326192" sldId="265"/>
        </pc:sldMkLst>
        <pc:spChg chg="mod">
          <ac:chgData name="Joseph Levy" userId="3766db8f-7892-44ce-ae9b-8fce39950acf" providerId="ADAL" clId="{1AE36169-C021-471A-9307-A54560B6C572}" dt="2021-08-09T21:28:54.079" v="105" actId="20577"/>
          <ac:spMkLst>
            <pc:docMk/>
            <pc:sldMk cId="3512326192" sldId="265"/>
            <ac:spMk id="10243" creationId="{00000000-0000-0000-0000-000000000000}"/>
          </ac:spMkLst>
        </pc:spChg>
      </pc:sldChg>
      <pc:sldChg chg="modSp mod">
        <pc:chgData name="Joseph Levy" userId="3766db8f-7892-44ce-ae9b-8fce39950acf" providerId="ADAL" clId="{1AE36169-C021-471A-9307-A54560B6C572}" dt="2021-08-09T21:48:41.075" v="714" actId="6549"/>
        <pc:sldMkLst>
          <pc:docMk/>
          <pc:sldMk cId="884494122" sldId="274"/>
        </pc:sldMkLst>
        <pc:spChg chg="mod">
          <ac:chgData name="Joseph Levy" userId="3766db8f-7892-44ce-ae9b-8fce39950acf" providerId="ADAL" clId="{1AE36169-C021-471A-9307-A54560B6C572}" dt="2021-08-09T21:48:41.075" v="714" actId="6549"/>
          <ac:spMkLst>
            <pc:docMk/>
            <pc:sldMk cId="884494122" sldId="274"/>
            <ac:spMk id="37891" creationId="{00000000-0000-0000-0000-000000000000}"/>
          </ac:spMkLst>
        </pc:spChg>
      </pc:sldChg>
      <pc:sldChg chg="del">
        <pc:chgData name="Joseph Levy" userId="3766db8f-7892-44ce-ae9b-8fce39950acf" providerId="ADAL" clId="{1AE36169-C021-471A-9307-A54560B6C572}" dt="2021-08-09T21:32:27.363" v="164" actId="47"/>
        <pc:sldMkLst>
          <pc:docMk/>
          <pc:sldMk cId="228013750" sldId="372"/>
        </pc:sldMkLst>
      </pc:sldChg>
      <pc:sldChg chg="modSp mod">
        <pc:chgData name="Joseph Levy" userId="3766db8f-7892-44ce-ae9b-8fce39950acf" providerId="ADAL" clId="{1AE36169-C021-471A-9307-A54560B6C572}" dt="2021-08-09T21:32:12.321" v="162" actId="14100"/>
        <pc:sldMkLst>
          <pc:docMk/>
          <pc:sldMk cId="1942127335" sldId="393"/>
        </pc:sldMkLst>
        <pc:spChg chg="mod">
          <ac:chgData name="Joseph Levy" userId="3766db8f-7892-44ce-ae9b-8fce39950acf" providerId="ADAL" clId="{1AE36169-C021-471A-9307-A54560B6C572}" dt="2021-08-09T21:32:12.321" v="162" actId="14100"/>
          <ac:spMkLst>
            <pc:docMk/>
            <pc:sldMk cId="1942127335" sldId="393"/>
            <ac:spMk id="20483" creationId="{00000000-0000-0000-0000-000000000000}"/>
          </ac:spMkLst>
        </pc:spChg>
      </pc:sldChg>
      <pc:sldChg chg="modSp mod">
        <pc:chgData name="Joseph Levy" userId="3766db8f-7892-44ce-ae9b-8fce39950acf" providerId="ADAL" clId="{1AE36169-C021-471A-9307-A54560B6C572}" dt="2021-08-09T21:45:04.939" v="602" actId="20577"/>
        <pc:sldMkLst>
          <pc:docMk/>
          <pc:sldMk cId="2579674492" sldId="444"/>
        </pc:sldMkLst>
        <pc:spChg chg="mod">
          <ac:chgData name="Joseph Levy" userId="3766db8f-7892-44ce-ae9b-8fce39950acf" providerId="ADAL" clId="{1AE36169-C021-471A-9307-A54560B6C572}" dt="2021-08-09T21:45:04.939" v="602" actId="20577"/>
          <ac:spMkLst>
            <pc:docMk/>
            <pc:sldMk cId="2579674492" sldId="444"/>
            <ac:spMk id="3" creationId="{8D0E50DF-6144-4031-AB0C-F5E542DA4BA7}"/>
          </ac:spMkLst>
        </pc:spChg>
      </pc:sldChg>
      <pc:sldChg chg="modSp mod">
        <pc:chgData name="Joseph Levy" userId="3766db8f-7892-44ce-ae9b-8fce39950acf" providerId="ADAL" clId="{1AE36169-C021-471A-9307-A54560B6C572}" dt="2021-08-09T21:33:58.644" v="177" actId="20577"/>
        <pc:sldMkLst>
          <pc:docMk/>
          <pc:sldMk cId="361067823" sldId="445"/>
        </pc:sldMkLst>
        <pc:spChg chg="mod">
          <ac:chgData name="Joseph Levy" userId="3766db8f-7892-44ce-ae9b-8fce39950acf" providerId="ADAL" clId="{1AE36169-C021-471A-9307-A54560B6C572}" dt="2021-08-09T21:33:58.644" v="177" actId="20577"/>
          <ac:spMkLst>
            <pc:docMk/>
            <pc:sldMk cId="361067823" sldId="445"/>
            <ac:spMk id="3" creationId="{EA184438-C00B-4FCD-958A-B6E4A1CCC9A5}"/>
          </ac:spMkLst>
        </pc:spChg>
      </pc:sldChg>
      <pc:sldChg chg="del">
        <pc:chgData name="Joseph Levy" userId="3766db8f-7892-44ce-ae9b-8fce39950acf" providerId="ADAL" clId="{1AE36169-C021-471A-9307-A54560B6C572}" dt="2021-08-09T21:32:15.223" v="163" actId="47"/>
        <pc:sldMkLst>
          <pc:docMk/>
          <pc:sldMk cId="4167351083" sldId="449"/>
        </pc:sldMkLst>
      </pc:sldChg>
      <pc:sldChg chg="del">
        <pc:chgData name="Joseph Levy" userId="3766db8f-7892-44ce-ae9b-8fce39950acf" providerId="ADAL" clId="{1AE36169-C021-471A-9307-A54560B6C572}" dt="2021-08-09T21:29:17.698" v="106" actId="47"/>
        <pc:sldMkLst>
          <pc:docMk/>
          <pc:sldMk cId="1968720319" sldId="2366"/>
        </pc:sldMkLst>
      </pc:sldChg>
      <pc:sldChg chg="del">
        <pc:chgData name="Joseph Levy" userId="3766db8f-7892-44ce-ae9b-8fce39950acf" providerId="ADAL" clId="{1AE36169-C021-471A-9307-A54560B6C572}" dt="2021-08-09T21:34:19.417" v="178" actId="47"/>
        <pc:sldMkLst>
          <pc:docMk/>
          <pc:sldMk cId="1128174120" sldId="2367"/>
        </pc:sldMkLst>
      </pc:sldChg>
      <pc:sldChg chg="del">
        <pc:chgData name="Joseph Levy" userId="3766db8f-7892-44ce-ae9b-8fce39950acf" providerId="ADAL" clId="{1AE36169-C021-471A-9307-A54560B6C572}" dt="2021-08-09T21:34:19.417" v="178" actId="47"/>
        <pc:sldMkLst>
          <pc:docMk/>
          <pc:sldMk cId="2960658154" sldId="2370"/>
        </pc:sldMkLst>
      </pc:sldChg>
      <pc:sldChg chg="del">
        <pc:chgData name="Joseph Levy" userId="3766db8f-7892-44ce-ae9b-8fce39950acf" providerId="ADAL" clId="{1AE36169-C021-471A-9307-A54560B6C572}" dt="2021-08-09T21:34:19.417" v="178" actId="47"/>
        <pc:sldMkLst>
          <pc:docMk/>
          <pc:sldMk cId="208062717" sldId="2371"/>
        </pc:sldMkLst>
      </pc:sldChg>
      <pc:sldChg chg="del">
        <pc:chgData name="Joseph Levy" userId="3766db8f-7892-44ce-ae9b-8fce39950acf" providerId="ADAL" clId="{1AE36169-C021-471A-9307-A54560B6C572}" dt="2021-08-09T21:34:19.417" v="178" actId="47"/>
        <pc:sldMkLst>
          <pc:docMk/>
          <pc:sldMk cId="4109865767" sldId="2372"/>
        </pc:sldMkLst>
      </pc:sldChg>
      <pc:sldChg chg="del">
        <pc:chgData name="Joseph Levy" userId="3766db8f-7892-44ce-ae9b-8fce39950acf" providerId="ADAL" clId="{1AE36169-C021-471A-9307-A54560B6C572}" dt="2021-08-09T21:34:19.417" v="178" actId="47"/>
        <pc:sldMkLst>
          <pc:docMk/>
          <pc:sldMk cId="2599879878" sldId="2373"/>
        </pc:sldMkLst>
      </pc:sldChg>
      <pc:sldChg chg="del">
        <pc:chgData name="Joseph Levy" userId="3766db8f-7892-44ce-ae9b-8fce39950acf" providerId="ADAL" clId="{1AE36169-C021-471A-9307-A54560B6C572}" dt="2021-08-09T21:34:19.417" v="178" actId="47"/>
        <pc:sldMkLst>
          <pc:docMk/>
          <pc:sldMk cId="3629136494" sldId="2374"/>
        </pc:sldMkLst>
      </pc:sldChg>
      <pc:sldChg chg="del">
        <pc:chgData name="Joseph Levy" userId="3766db8f-7892-44ce-ae9b-8fce39950acf" providerId="ADAL" clId="{1AE36169-C021-471A-9307-A54560B6C572}" dt="2021-08-09T21:34:19.417" v="178" actId="47"/>
        <pc:sldMkLst>
          <pc:docMk/>
          <pc:sldMk cId="3755094364" sldId="2375"/>
        </pc:sldMkLst>
      </pc:sldChg>
      <pc:sldChg chg="del">
        <pc:chgData name="Joseph Levy" userId="3766db8f-7892-44ce-ae9b-8fce39950acf" providerId="ADAL" clId="{1AE36169-C021-471A-9307-A54560B6C572}" dt="2021-08-09T21:34:19.417" v="178" actId="47"/>
        <pc:sldMkLst>
          <pc:docMk/>
          <pc:sldMk cId="2757379989" sldId="2376"/>
        </pc:sldMkLst>
      </pc:sldChg>
      <pc:sldChg chg="del">
        <pc:chgData name="Joseph Levy" userId="3766db8f-7892-44ce-ae9b-8fce39950acf" providerId="ADAL" clId="{1AE36169-C021-471A-9307-A54560B6C572}" dt="2021-08-09T21:34:19.417" v="178" actId="47"/>
        <pc:sldMkLst>
          <pc:docMk/>
          <pc:sldMk cId="905940151" sldId="2378"/>
        </pc:sldMkLst>
      </pc:sldChg>
      <pc:sldChg chg="del">
        <pc:chgData name="Joseph Levy" userId="3766db8f-7892-44ce-ae9b-8fce39950acf" providerId="ADAL" clId="{1AE36169-C021-471A-9307-A54560B6C572}" dt="2021-08-09T21:34:19.417" v="178" actId="47"/>
        <pc:sldMkLst>
          <pc:docMk/>
          <pc:sldMk cId="1853344909" sldId="2379"/>
        </pc:sldMkLst>
      </pc:sldChg>
      <pc:sldChg chg="del">
        <pc:chgData name="Joseph Levy" userId="3766db8f-7892-44ce-ae9b-8fce39950acf" providerId="ADAL" clId="{1AE36169-C021-471A-9307-A54560B6C572}" dt="2021-08-09T21:34:19.417" v="178" actId="47"/>
        <pc:sldMkLst>
          <pc:docMk/>
          <pc:sldMk cId="641294139" sldId="2380"/>
        </pc:sldMkLst>
      </pc:sldChg>
      <pc:sldMasterChg chg="modSp mod">
        <pc:chgData name="Joseph Levy" userId="3766db8f-7892-44ce-ae9b-8fce39950acf" providerId="ADAL" clId="{1AE36169-C021-471A-9307-A54560B6C572}" dt="2021-08-09T21:26:52.464" v="9" actId="6549"/>
        <pc:sldMasterMkLst>
          <pc:docMk/>
          <pc:sldMasterMk cId="0" sldId="2147483648"/>
        </pc:sldMasterMkLst>
        <pc:spChg chg="mod">
          <ac:chgData name="Joseph Levy" userId="3766db8f-7892-44ce-ae9b-8fce39950acf" providerId="ADAL" clId="{1AE36169-C021-471A-9307-A54560B6C572}" dt="2021-08-09T21:26:52.464" v="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14-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198-01-AANI-draft-ls-response-to-wba-qos-material.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865-06-AANI-draft-reply-ls-from-802-11-to-wba-regarding-the-wba-5g-wi-fi-ran-convergence-paper.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611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10 August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949401318"/>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22131"/>
            <a:ext cx="10935229" cy="5453283"/>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6"/>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7"/>
              </a:rPr>
              <a:t>11-20/0013r14</a:t>
            </a:r>
            <a:endParaRPr lang="en-US" u="sng" dirty="0">
              <a:solidFill>
                <a:srgbClr val="0000FF"/>
              </a:solidFill>
              <a:effectLst/>
              <a:latin typeface="+mj-lt"/>
              <a:ea typeface="Calibri" panose="020F0502020204030204" pitchFamily="34" charset="0"/>
            </a:endParaRPr>
          </a:p>
          <a:p>
            <a:pPr marL="400050" lvl="1">
              <a:spcBef>
                <a:spcPts val="0"/>
              </a:spcBef>
              <a:spcAft>
                <a:spcPts val="0"/>
              </a:spcAft>
              <a:buFont typeface="+mj-lt"/>
              <a:buAutoNum type="arabicPeriod"/>
            </a:pP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(Is the report for internal 802.11 use or is it intended for external use (e.g., to be sent to WBA and/or 3GPP)</a:t>
            </a:r>
            <a:r>
              <a:rPr lang="en-US" dirty="0">
                <a:latin typeface="+mj-lt"/>
              </a:rPr>
              <a:t>  </a:t>
            </a: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457200" indent="-457200">
              <a:buFont typeface="+mj-lt"/>
              <a:buAutoNum type="arabicPeriod"/>
            </a:pPr>
            <a:r>
              <a:rPr lang="en-US" dirty="0">
                <a:solidFill>
                  <a:srgbClr val="000000"/>
                </a:solidFill>
                <a:effectLst/>
                <a:latin typeface="Times New Roman" panose="02020603050405020304" pitchFamily="18" charset="0"/>
              </a:rPr>
              <a:t>Completion/Progress of the “Draft technical report on interworking between 3GPP 5G network &amp; WLAN”, Hyun Seo Oh (ETRI)</a:t>
            </a:r>
            <a:endParaRPr lang="en-US" dirty="0"/>
          </a:p>
          <a:p>
            <a:pPr marL="742950" lvl="1" indent="-285750">
              <a:buFont typeface="Arial" panose="020B0604020202020204" pitchFamily="34" charset="0"/>
              <a:buChar char="•"/>
            </a:pPr>
            <a:r>
              <a:rPr lang="en-US" dirty="0">
                <a:hlinkClick r:id="rId2"/>
              </a:rPr>
              <a:t>https://mentor.ieee.org/802.11/dcn/20/11-20-0013-14-AANI-draft-technical-report-on-interworking-between-3gpp-5g-network-wlan.docx</a:t>
            </a:r>
            <a:r>
              <a:rPr lang="en-US" dirty="0"/>
              <a:t> </a:t>
            </a:r>
          </a:p>
          <a:p>
            <a:pPr marL="457200" indent="-457200">
              <a:buFont typeface="+mj-lt"/>
              <a:buAutoNum type="arabicPeriod"/>
            </a:pPr>
            <a:r>
              <a:rPr lang="en-US" dirty="0">
                <a:effectLst/>
                <a:latin typeface="Times New Roman" panose="02020603050405020304" pitchFamily="18" charset="0"/>
              </a:rPr>
              <a:t>Completion/Progress of the 802.11 Reply LS to WBA on 5G Wi-Fi RAN Convergence:</a:t>
            </a:r>
            <a:endParaRPr lang="en-US" dirty="0"/>
          </a:p>
          <a:p>
            <a:pPr marL="742950" lvl="1" indent="-285750">
              <a:buFont typeface="Arial" panose="020B0604020202020204" pitchFamily="34" charset="0"/>
              <a:buChar char="•"/>
            </a:pPr>
            <a:r>
              <a:rPr lang="en-US" dirty="0">
                <a:effectLst/>
                <a:latin typeface="Times New Roman" panose="02020603050405020304" pitchFamily="18" charset="0"/>
                <a:hlinkClick r:id="rId3"/>
              </a:rPr>
              <a:t>https://mentor.ieee.org/802.11/dcn/21/11-21-1198-01-AANI-draft-ls-response-to-wba-qos-material.docx</a:t>
            </a:r>
            <a:r>
              <a:rPr lang="en-US" dirty="0">
                <a:effectLst/>
                <a:latin typeface="Times New Roman" panose="02020603050405020304" pitchFamily="18" charset="0"/>
              </a:rPr>
              <a:t> </a:t>
            </a:r>
            <a:endParaRPr lang="en-US" dirty="0"/>
          </a:p>
          <a:p>
            <a:pPr marL="742950" lvl="1" indent="-285750">
              <a:buFont typeface="Arial" panose="020B0604020202020204" pitchFamily="34" charset="0"/>
              <a:buChar char="•"/>
            </a:pPr>
            <a:r>
              <a:rPr lang="en-US" dirty="0">
                <a:effectLst/>
                <a:latin typeface="Times New Roman" panose="02020603050405020304" pitchFamily="18" charset="0"/>
                <a:hlinkClick r:id="rId4"/>
              </a:rPr>
              <a:t>https://mentor.ieee.org/802.11/dcn/21/11-21-0865-06-AANI-draft-reply-ls-from-802-11-to-wba-regarding-the-wba-5g-wi-fi-ran-convergence-paper.docx</a:t>
            </a:r>
            <a:r>
              <a:rPr lang="en-US" dirty="0">
                <a:effectLst/>
                <a:latin typeface="Times New Roman" panose="02020603050405020304" pitchFamily="18" charset="0"/>
              </a:rPr>
              <a:t> </a:t>
            </a:r>
            <a:endParaRPr lang="en-US" dirty="0"/>
          </a:p>
          <a:p>
            <a:br>
              <a:rPr lang="en-US" dirty="0"/>
            </a:br>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September Interim Meeting:</a:t>
            </a:r>
            <a:br>
              <a:rPr lang="it-IT" altLang="en-US" dirty="0"/>
            </a:br>
            <a:r>
              <a:rPr lang="it-IT" altLang="en-US" b="0" i="1" dirty="0"/>
              <a:t>AANI SC -  confirmed – note: </a:t>
            </a:r>
            <a:r>
              <a:rPr lang="en-US" b="0" i="1" dirty="0"/>
              <a:t>the Chair is unavailable 15 and 16 September.</a:t>
            </a:r>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3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 in conflict with TGbe MAC/PHY ad hocs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Tuesday 24 August 9:00-10:00 ET</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Tuesday 31 August 9:00-10:00 ET</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 August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https://imat.ieee.org/802.11/attendance-log?p=3611200005&amp;t=47200043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not in order for this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28775"/>
            <a:ext cx="11582400" cy="4769590"/>
          </a:xfrm>
        </p:spPr>
        <p:txBody>
          <a:bodyPr/>
          <a:lstStyle/>
          <a:p>
            <a:pPr marL="0" lvl="1" indent="0">
              <a:spcBef>
                <a:spcPts val="200"/>
              </a:spcBef>
              <a:tabLst>
                <a:tab pos="457200" algn="l"/>
              </a:tabLst>
              <a:defRPr/>
            </a:pPr>
            <a:r>
              <a:rPr lang="en-US" sz="2800" b="1" dirty="0">
                <a:cs typeface="+mn-cs"/>
              </a:rPr>
              <a:t>Tuesday 10 August 2021 09:00-10:00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a:t>
            </a:r>
            <a:r>
              <a:rPr lang="en-US" altLang="en-US" sz="2400" dirty="0"/>
              <a:t>Reminders, Rules, Guidelines, Resources, Participation</a:t>
            </a:r>
            <a:r>
              <a:rPr lang="en-US" altLang="en-US" sz="2800" dirty="0"/>
              <a:t> [5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p>
          <a:p>
            <a:pPr marL="1257300" lvl="2" indent="-457200">
              <a:spcBef>
                <a:spcPts val="200"/>
              </a:spcBef>
              <a:buFont typeface="+mj-lt"/>
              <a:buAutoNum type="alphaLcParenR"/>
              <a:defRPr/>
            </a:pPr>
            <a:r>
              <a:rPr lang="en-US" altLang="en-US" sz="2800" dirty="0"/>
              <a:t>Discussion on way forward on the technical report</a:t>
            </a:r>
          </a:p>
          <a:p>
            <a:pPr marL="1257300" lvl="2" indent="-457200">
              <a:spcBef>
                <a:spcPts val="200"/>
              </a:spcBef>
              <a:buFont typeface="+mj-lt"/>
              <a:buAutoNum type="alphaLcParenR"/>
              <a:defRPr/>
            </a:pPr>
            <a:r>
              <a:rPr lang="en-US" sz="2400" b="0" i="0" dirty="0">
                <a:solidFill>
                  <a:srgbClr val="000000"/>
                </a:solidFill>
                <a:effectLst/>
                <a:latin typeface="+mj-lt"/>
              </a:rPr>
              <a:t>Discussion on the 802.11 reply LS to WBA</a:t>
            </a:r>
          </a:p>
          <a:p>
            <a:pPr marL="857250" lvl="1" indent="-457200">
              <a:spcBef>
                <a:spcPts val="200"/>
              </a:spcBef>
              <a:buFont typeface="+mj-lt"/>
              <a:buAutoNum type="arabicPeriod"/>
              <a:defRPr/>
            </a:pPr>
            <a:r>
              <a:rPr lang="en-US" altLang="en-US" sz="2800" dirty="0"/>
              <a:t>Future Sessions Planning [5 min.]</a:t>
            </a:r>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August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27531</TotalTime>
  <Words>2774</Words>
  <Application>Microsoft Office PowerPoint</Application>
  <PresentationFormat>Widescreen</PresentationFormat>
  <Paragraphs>269</Paragraphs>
  <Slides>18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Monotype Sorts</vt:lpstr>
      <vt:lpstr>Symbol</vt:lpstr>
      <vt:lpstr>Times New Roman</vt:lpstr>
      <vt:lpstr>Office Theme</vt:lpstr>
      <vt:lpstr>Document</vt:lpstr>
      <vt:lpstr>AANI SC 10 August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Contributions/Discussion</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17</cp:revision>
  <dcterms:created xsi:type="dcterms:W3CDTF">2021-01-13T08:32:13Z</dcterms:created>
  <dcterms:modified xsi:type="dcterms:W3CDTF">2021-08-09T21:48:49Z</dcterms:modified>
</cp:coreProperties>
</file>