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373" r:id="rId17"/>
    <p:sldId id="296"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12" d="100"/>
          <a:sy n="112" d="100"/>
        </p:scale>
        <p:origin x="64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1309r4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1-08-26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26,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8 – 9amET</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September 17, 11:15amET</a:t>
            </a: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11-21-1183r2 	Device fingerprinting leading to PCI capture</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straw polls were not run for 1183 due to lack of time</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11-21-1395r0 	View on Private Identifier – not presented, lack of time</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11-21-1396r0 	Privacy Protection Gaps – not presented</a:t>
            </a:r>
            <a:r>
              <a:rPr lang="en-US" sz="1600" spc="-1">
                <a:solidFill>
                  <a:schemeClr val="tx1"/>
                </a:solidFill>
                <a:latin typeface="Times New Roman" panose="02020603050405020304" pitchFamily="18" charset="0"/>
                <a:cs typeface="Times New Roman" panose="02020603050405020304" pitchFamily="18" charset="0"/>
                <a:sym typeface="Arial"/>
              </a:rPr>
              <a:t>, lack of time</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Open action item for 11-21-0993 – straw poll (after 1395 presentation)</a:t>
            </a: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70337570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August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Issue with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August 26 – 9amET</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9 – 9amET -conflicts with CAC</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Options: </a:t>
            </a:r>
            <a:r>
              <a:rPr lang="en-US" sz="1600" strike="sngStrike" spc="-1" dirty="0">
                <a:latin typeface="Times New Roman" panose="02020603050405020304" pitchFamily="18" charset="0"/>
                <a:cs typeface="Times New Roman" panose="02020603050405020304" pitchFamily="18" charset="0"/>
                <a:sym typeface="Arial"/>
              </a:rPr>
              <a:t>Move to Friday Sept. 10 at 9am or </a:t>
            </a:r>
            <a:r>
              <a:rPr lang="en-US" sz="1600" spc="-1" dirty="0">
                <a:latin typeface="Times New Roman" panose="02020603050405020304" pitchFamily="18" charset="0"/>
                <a:cs typeface="Times New Roman" panose="02020603050405020304" pitchFamily="18" charset="0"/>
                <a:sym typeface="Arial"/>
              </a:rPr>
              <a:t>Wednesday Sept. 8 at 9am?</a:t>
            </a:r>
            <a:endParaRPr lang="en-US" sz="1600" spc="-1" dirty="0">
              <a:latin typeface="Times New Roman" panose="02020603050405020304" pitchFamily="18" charset="0"/>
              <a:cs typeface="Times New Roman" panose="02020603050405020304" pitchFamily="18" charset="0"/>
              <a:sym typeface="Times New Roman"/>
            </a:endParaRP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11-21-1328 Changing STA MAC addresses per association and SA/DA hiding</a:t>
            </a:r>
          </a:p>
          <a:p>
            <a:pPr marL="914400" lvl="0" indent="-9144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r>
              <a:rPr lang="en-US" sz="1600" spc="-1" dirty="0">
                <a:solidFill>
                  <a:schemeClr val="tx2"/>
                </a:solidFill>
                <a:latin typeface="Times New Roman" panose="02020603050405020304" pitchFamily="18" charset="0"/>
                <a:cs typeface="Times New Roman" panose="02020603050405020304" pitchFamily="18" charset="0"/>
                <a:sym typeface="Arial"/>
              </a:rPr>
              <a:t>11-21-1183 Device fingerprinting leading to PCI capture (not presented due to lack of time)</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4700157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August</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August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26</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9866</TotalTime>
  <Words>2002</Words>
  <Application>Microsoft Office PowerPoint</Application>
  <PresentationFormat>On-screen Show (4:3)</PresentationFormat>
  <Paragraphs>177</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26, 2021 </vt:lpstr>
      <vt:lpstr>TGbi Agenda – August 12, 2021 </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129</cp:revision>
  <dcterms:modified xsi:type="dcterms:W3CDTF">2021-08-26T14:05:33Z</dcterms:modified>
</cp:coreProperties>
</file>