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373" r:id="rId17"/>
    <p:sldId id="296"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1309r3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1-08-26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24,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11-21-1183 	Device fingerprinting leading to PCI capture</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a:solidFill>
                  <a:schemeClr val="tx1"/>
                </a:solidFill>
                <a:latin typeface="Times New Roman" panose="02020603050405020304" pitchFamily="18" charset="0"/>
                <a:cs typeface="Times New Roman" panose="02020603050405020304" pitchFamily="18" charset="0"/>
                <a:sym typeface="Arial"/>
              </a:rPr>
              <a:t>11-21-1396r0 	Privacy </a:t>
            </a:r>
            <a:r>
              <a:rPr lang="en-US" sz="1600" spc="-1" dirty="0">
                <a:solidFill>
                  <a:schemeClr val="tx1"/>
                </a:solidFill>
                <a:latin typeface="Times New Roman" panose="02020603050405020304" pitchFamily="18" charset="0"/>
                <a:cs typeface="Times New Roman" panose="02020603050405020304" pitchFamily="18" charset="0"/>
                <a:sym typeface="Arial"/>
              </a:rPr>
              <a:t>Protection Gaps</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70337570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August</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August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26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9770</TotalTime>
  <Words>1962</Words>
  <Application>Microsoft Macintosh PowerPoint</Application>
  <PresentationFormat>On-screen Show (4:3)</PresentationFormat>
  <Paragraphs>175</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Montserrat</vt:lpstr>
      <vt:lpstr>Arial</vt:lpstr>
      <vt:lpstr>Calibri</vt:lpstr>
      <vt:lpstr>Helvetica</vt:lpstr>
      <vt:lpstr>Helvetica Neue</vt:lpstr>
      <vt:lpstr>Lucida Grande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24, 2021 </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127</cp:revision>
  <dcterms:modified xsi:type="dcterms:W3CDTF">2021-08-24T18:41:11Z</dcterms:modified>
</cp:coreProperties>
</file>