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373" r:id="rId17"/>
    <p:sldId id="296"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1309r3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August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1-08-26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August 24,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telecons:</a:t>
            </a:r>
          </a:p>
          <a:p>
            <a:pPr lvl="8">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September 8 – 9amET</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sessions in upcoming September Interim meeting</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Wednesday, September 15, 11:15amET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September 16, 9:00amET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September 17, 11:15amET</a:t>
            </a:r>
          </a:p>
          <a:p>
            <a:pPr lvl="0" hangingPunct="0">
              <a:defRPr sz="1500" spc="-1">
                <a:latin typeface="Arial"/>
                <a:ea typeface="Arial"/>
                <a:cs typeface="Arial"/>
                <a:sym typeface="Arial"/>
              </a:defRPr>
            </a:pPr>
            <a:endParaRPr lang="en-US" sz="1600" spc="-1" dirty="0">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11-21-1183 	Device fingerprinting leading to PCI capture</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11-21-1395r0 	View on Private Identifier</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a:t>
            </a:r>
            <a:r>
              <a:rPr lang="en-US" sz="1600" spc="-1">
                <a:solidFill>
                  <a:schemeClr val="tx1"/>
                </a:solidFill>
                <a:latin typeface="Times New Roman" panose="02020603050405020304" pitchFamily="18" charset="0"/>
                <a:cs typeface="Times New Roman" panose="02020603050405020304" pitchFamily="18" charset="0"/>
                <a:sym typeface="Arial"/>
              </a:rPr>
              <a:t>11-21-1396r0 	Privacy </a:t>
            </a:r>
            <a:r>
              <a:rPr lang="en-US" sz="1600" spc="-1" dirty="0">
                <a:solidFill>
                  <a:schemeClr val="tx1"/>
                </a:solidFill>
                <a:latin typeface="Times New Roman" panose="02020603050405020304" pitchFamily="18" charset="0"/>
                <a:cs typeface="Times New Roman" panose="02020603050405020304" pitchFamily="18" charset="0"/>
                <a:sym typeface="Arial"/>
              </a:rPr>
              <a:t>Protection Gaps</a:t>
            </a: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270337570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lumMod val="50000"/>
                    <a:lumOff val="50000"/>
                  </a:schemeClr>
                </a:solidFill>
              </a:rPr>
              <a:t>TGbi</a:t>
            </a:r>
            <a:r>
              <a:rPr lang="en-US" dirty="0">
                <a:solidFill>
                  <a:schemeClr val="tx1">
                    <a:lumMod val="50000"/>
                    <a:lumOff val="50000"/>
                  </a:schemeClr>
                </a:solidFill>
              </a:rPr>
              <a:t> Agenda – August 12,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Issue with upcoming telecons:</a:t>
            </a:r>
          </a:p>
          <a:p>
            <a:pPr lvl="8">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August 26 – 9amET</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September 9 – 9amET -conflicts with CAC</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Options: </a:t>
            </a:r>
            <a:r>
              <a:rPr lang="en-US" sz="1600" strike="sngStrike" spc="-1" dirty="0">
                <a:latin typeface="Times New Roman" panose="02020603050405020304" pitchFamily="18" charset="0"/>
                <a:cs typeface="Times New Roman" panose="02020603050405020304" pitchFamily="18" charset="0"/>
                <a:sym typeface="Arial"/>
              </a:rPr>
              <a:t>Move to Friday Sept. 10 at 9am or </a:t>
            </a:r>
            <a:r>
              <a:rPr lang="en-US" sz="1600" spc="-1" dirty="0">
                <a:latin typeface="Times New Roman" panose="02020603050405020304" pitchFamily="18" charset="0"/>
                <a:cs typeface="Times New Roman" panose="02020603050405020304" pitchFamily="18" charset="0"/>
                <a:sym typeface="Arial"/>
              </a:rPr>
              <a:t>Wednesday Sept. 8 at 9am?</a:t>
            </a:r>
            <a:endParaRPr lang="en-US" sz="1600" spc="-1" dirty="0">
              <a:latin typeface="Times New Roman" panose="02020603050405020304" pitchFamily="18" charset="0"/>
              <a:cs typeface="Times New Roman" panose="02020603050405020304" pitchFamily="18" charset="0"/>
              <a:sym typeface="Times New Roman"/>
            </a:endParaRP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endParaRPr lang="en-US" sz="1600" spc="-1" dirty="0">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11-21-1328 Changing STA MAC addresses per association and SA/DA hiding</a:t>
            </a:r>
          </a:p>
          <a:p>
            <a:pPr marL="914400" lvl="0" indent="-9144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t>
            </a:r>
            <a:r>
              <a:rPr lang="en-US" sz="1600" spc="-1" dirty="0">
                <a:solidFill>
                  <a:schemeClr val="tx2"/>
                </a:solidFill>
                <a:latin typeface="Times New Roman" panose="02020603050405020304" pitchFamily="18" charset="0"/>
                <a:cs typeface="Times New Roman" panose="02020603050405020304" pitchFamily="18" charset="0"/>
                <a:sym typeface="Arial"/>
              </a:rPr>
              <a:t>11-21-1183 Device fingerprinting leading to PCI capture (not presented due to lack of time)</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24700157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August</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August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August 26</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9770</TotalTime>
  <Words>1962</Words>
  <Application>Microsoft Macintosh PowerPoint</Application>
  <PresentationFormat>On-screen Show (4:3)</PresentationFormat>
  <Paragraphs>175</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Montserrat</vt:lpstr>
      <vt:lpstr>Arial</vt:lpstr>
      <vt:lpstr>Calibri</vt:lpstr>
      <vt:lpstr>Helvetica</vt:lpstr>
      <vt:lpstr>Helvetica Neue</vt:lpstr>
      <vt:lpstr>Lucida Grande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August 24, 2021 </vt:lpstr>
      <vt:lpstr>TGbi Agenda – August 12, 2021 </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127</cp:revision>
  <dcterms:modified xsi:type="dcterms:W3CDTF">2021-08-24T18:41:11Z</dcterms:modified>
</cp:coreProperties>
</file>