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373" r:id="rId17"/>
    <p:sldId id="296"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1309r2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1-08-26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24,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a:t>
            </a:r>
          </a:p>
          <a:p>
            <a:pPr lvl="0">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11-21-1183 Device fingerprinting leading to PCI capture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70337570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August</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August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26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9764</TotalTime>
  <Words>1948</Words>
  <Application>Microsoft Macintosh PowerPoint</Application>
  <PresentationFormat>On-screen Show (4:3)</PresentationFormat>
  <Paragraphs>172</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Montserrat</vt:lpstr>
      <vt:lpstr>Arial</vt:lpstr>
      <vt:lpstr>Calibri</vt:lpstr>
      <vt:lpstr>Helvetica</vt:lpstr>
      <vt:lpstr>Helvetica Neue</vt:lpstr>
      <vt:lpstr>Lucida Grande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24, 2021 </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125</cp:revision>
  <dcterms:modified xsi:type="dcterms:W3CDTF">2021-08-24T13:48:43Z</dcterms:modified>
</cp:coreProperties>
</file>