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96" r:id="rId17"/>
    <p:sldId id="293" r:id="rId18"/>
    <p:sldId id="267" r:id="rId1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6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January 2021</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1309r0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1-08-10</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12,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02026"/>
            <a:ext cx="7771680" cy="4793134"/>
          </a:xfrm>
        </p:spPr>
        <p:txBody>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agenda </a:t>
            </a:r>
          </a:p>
          <a:p>
            <a:pPr lvl="3">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Issue with upcoming telecons:</a:t>
            </a:r>
          </a:p>
          <a:p>
            <a:pPr lvl="8">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August 26 – 9amET</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September 9 – 9amET -conflicts with CAC</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Options: Move to Friday Sept. 10 at 9am or Wednesday Sept. 8 at 9am?</a:t>
            </a:r>
            <a:endParaRPr lang="en-US" sz="1600" spc="-1" dirty="0">
              <a:latin typeface="Times New Roman" panose="02020603050405020304" pitchFamily="18" charset="0"/>
              <a:cs typeface="Times New Roman" panose="02020603050405020304" pitchFamily="18" charset="0"/>
              <a:sym typeface="Times New Roman"/>
            </a:endParaRPr>
          </a:p>
          <a:p>
            <a:pPr lvl="5">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endParaRPr lang="en-US" sz="1600" spc="-1" dirty="0">
              <a:latin typeface="Arial"/>
              <a:cs typeface="Arial"/>
              <a:sym typeface="Arial"/>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b="1"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Technical Presentations</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4700157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August</a:t>
            </a:r>
            <a:r>
              <a:rPr dirty="0"/>
              <a:t> 202</a:t>
            </a:r>
            <a:r>
              <a:rPr lang="en-US" dirty="0"/>
              <a:t>1</a:t>
            </a:r>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August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12</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9652</TotalTime>
  <Words>1842</Words>
  <Application>Microsoft Macintosh PowerPoint</Application>
  <PresentationFormat>On-screen Show (4:3)</PresentationFormat>
  <Paragraphs>153</Paragraphs>
  <Slides>18</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Montserrat</vt:lpstr>
      <vt:lpstr>Arial</vt:lpstr>
      <vt:lpstr>Calibri</vt:lpstr>
      <vt:lpstr>Helvetica</vt:lpstr>
      <vt:lpstr>Helvetica Neue</vt:lpstr>
      <vt:lpstr>Lucida Grande</vt:lpstr>
      <vt:lpstr>Monotype Sorts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12, 2021 </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120</cp:revision>
  <dcterms:modified xsi:type="dcterms:W3CDTF">2021-08-10T19:11:15Z</dcterms:modified>
</cp:coreProperties>
</file>