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61" r:id="rId6"/>
    <p:sldId id="2366" r:id="rId7"/>
    <p:sldId id="369" r:id="rId8"/>
    <p:sldId id="370" r:id="rId9"/>
    <p:sldId id="371" r:id="rId10"/>
    <p:sldId id="372" r:id="rId11"/>
    <p:sldId id="262" r:id="rId12"/>
    <p:sldId id="289" r:id="rId13"/>
    <p:sldId id="266" r:id="rId14"/>
    <p:sldId id="290" r:id="rId15"/>
    <p:sldId id="283" r:id="rId16"/>
    <p:sldId id="288" r:id="rId17"/>
    <p:sldId id="2371" r:id="rId18"/>
    <p:sldId id="2367" r:id="rId19"/>
    <p:sldId id="374" r:id="rId20"/>
    <p:sldId id="373" r:id="rId21"/>
    <p:sldId id="296" r:id="rId22"/>
    <p:sldId id="2370"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4" d="100"/>
          <a:sy n="104" d="100"/>
        </p:scale>
        <p:origin x="302"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D96928A-B38C-49DF-A92F-5F0CA08CC1AB}"/>
    <pc:docChg chg="undo custSel addSld modSld modMainMaster">
      <pc:chgData name="Ansley, Carol (CCI-Atlanta)" userId="cbcdc21a-90c4-4b2f-81f7-da4165205229" providerId="ADAL" clId="{ED96928A-B38C-49DF-A92F-5F0CA08CC1AB}" dt="2021-09-17T14:40:29.166" v="261" actId="20577"/>
      <pc:docMkLst>
        <pc:docMk/>
      </pc:docMkLst>
      <pc:sldChg chg="modSp mod">
        <pc:chgData name="Ansley, Carol (CCI-Atlanta)" userId="cbcdc21a-90c4-4b2f-81f7-da4165205229" providerId="ADAL" clId="{ED96928A-B38C-49DF-A92F-5F0CA08CC1AB}" dt="2021-09-17T13:16:21.761" v="3" actId="20577"/>
        <pc:sldMkLst>
          <pc:docMk/>
          <pc:sldMk cId="0" sldId="256"/>
        </pc:sldMkLst>
        <pc:spChg chg="mod">
          <ac:chgData name="Ansley, Carol (CCI-Atlanta)" userId="cbcdc21a-90c4-4b2f-81f7-da4165205229" providerId="ADAL" clId="{ED96928A-B38C-49DF-A92F-5F0CA08CC1AB}" dt="2021-09-17T13:16:21.761" v="3" actId="20577"/>
          <ac:spMkLst>
            <pc:docMk/>
            <pc:sldMk cId="0" sldId="256"/>
            <ac:spMk id="54" creationId="{00000000-0000-0000-0000-000000000000}"/>
          </ac:spMkLst>
        </pc:spChg>
      </pc:sldChg>
      <pc:sldChg chg="modSp mod">
        <pc:chgData name="Ansley, Carol (CCI-Atlanta)" userId="cbcdc21a-90c4-4b2f-81f7-da4165205229" providerId="ADAL" clId="{ED96928A-B38C-49DF-A92F-5F0CA08CC1AB}" dt="2021-09-17T13:16:34.815" v="14" actId="20577"/>
        <pc:sldMkLst>
          <pc:docMk/>
          <pc:sldMk cId="0" sldId="259"/>
        </pc:sldMkLst>
        <pc:spChg chg="mod">
          <ac:chgData name="Ansley, Carol (CCI-Atlanta)" userId="cbcdc21a-90c4-4b2f-81f7-da4165205229" providerId="ADAL" clId="{ED96928A-B38C-49DF-A92F-5F0CA08CC1AB}" dt="2021-09-17T13:16:34.815" v="14" actId="20577"/>
          <ac:spMkLst>
            <pc:docMk/>
            <pc:sldMk cId="0" sldId="259"/>
            <ac:spMk id="64" creationId="{00000000-0000-0000-0000-000000000000}"/>
          </ac:spMkLst>
        </pc:spChg>
      </pc:sldChg>
      <pc:sldChg chg="modSp mod">
        <pc:chgData name="Ansley, Carol (CCI-Atlanta)" userId="cbcdc21a-90c4-4b2f-81f7-da4165205229" providerId="ADAL" clId="{ED96928A-B38C-49DF-A92F-5F0CA08CC1AB}" dt="2021-09-17T13:17:22.024" v="17" actId="207"/>
        <pc:sldMkLst>
          <pc:docMk/>
          <pc:sldMk cId="348617298" sldId="2367"/>
        </pc:sldMkLst>
        <pc:spChg chg="mod">
          <ac:chgData name="Ansley, Carol (CCI-Atlanta)" userId="cbcdc21a-90c4-4b2f-81f7-da4165205229" providerId="ADAL" clId="{ED96928A-B38C-49DF-A92F-5F0CA08CC1AB}" dt="2021-09-17T13:17:22.024" v="17" actId="207"/>
          <ac:spMkLst>
            <pc:docMk/>
            <pc:sldMk cId="348617298" sldId="2367"/>
            <ac:spMk id="2" creationId="{F3220D77-4B90-B742-B74B-6BD78C0D50E7}"/>
          </ac:spMkLst>
        </pc:spChg>
        <pc:spChg chg="mod">
          <ac:chgData name="Ansley, Carol (CCI-Atlanta)" userId="cbcdc21a-90c4-4b2f-81f7-da4165205229" providerId="ADAL" clId="{ED96928A-B38C-49DF-A92F-5F0CA08CC1AB}" dt="2021-09-17T13:17:14.490" v="16" actId="207"/>
          <ac:spMkLst>
            <pc:docMk/>
            <pc:sldMk cId="348617298" sldId="2367"/>
            <ac:spMk id="3" creationId="{D9119F4E-FC06-F646-87EB-EF12912A7052}"/>
          </ac:spMkLst>
        </pc:spChg>
      </pc:sldChg>
      <pc:sldChg chg="modSp add mod">
        <pc:chgData name="Ansley, Carol (CCI-Atlanta)" userId="cbcdc21a-90c4-4b2f-81f7-da4165205229" providerId="ADAL" clId="{ED96928A-B38C-49DF-A92F-5F0CA08CC1AB}" dt="2021-09-17T14:40:29.166" v="261" actId="20577"/>
        <pc:sldMkLst>
          <pc:docMk/>
          <pc:sldMk cId="2359127759" sldId="2371"/>
        </pc:sldMkLst>
        <pc:spChg chg="mod">
          <ac:chgData name="Ansley, Carol (CCI-Atlanta)" userId="cbcdc21a-90c4-4b2f-81f7-da4165205229" providerId="ADAL" clId="{ED96928A-B38C-49DF-A92F-5F0CA08CC1AB}" dt="2021-09-17T13:17:27.429" v="19" actId="20577"/>
          <ac:spMkLst>
            <pc:docMk/>
            <pc:sldMk cId="2359127759" sldId="2371"/>
            <ac:spMk id="2" creationId="{F3220D77-4B90-B742-B74B-6BD78C0D50E7}"/>
          </ac:spMkLst>
        </pc:spChg>
        <pc:spChg chg="mod">
          <ac:chgData name="Ansley, Carol (CCI-Atlanta)" userId="cbcdc21a-90c4-4b2f-81f7-da4165205229" providerId="ADAL" clId="{ED96928A-B38C-49DF-A92F-5F0CA08CC1AB}" dt="2021-09-17T14:40:29.166" v="261" actId="20577"/>
          <ac:spMkLst>
            <pc:docMk/>
            <pc:sldMk cId="2359127759" sldId="2371"/>
            <ac:spMk id="3" creationId="{D9119F4E-FC06-F646-87EB-EF12912A7052}"/>
          </ac:spMkLst>
        </pc:spChg>
      </pc:sldChg>
      <pc:sldMasterChg chg="modSp mod">
        <pc:chgData name="Ansley, Carol (CCI-Atlanta)" userId="cbcdc21a-90c4-4b2f-81f7-da4165205229" providerId="ADAL" clId="{ED96928A-B38C-49DF-A92F-5F0CA08CC1AB}" dt="2021-09-17T13:16:09.595" v="1" actId="20577"/>
        <pc:sldMasterMkLst>
          <pc:docMk/>
          <pc:sldMasterMk cId="0" sldId="2147483648"/>
        </pc:sldMasterMkLst>
        <pc:spChg chg="mod">
          <ac:chgData name="Ansley, Carol (CCI-Atlanta)" userId="cbcdc21a-90c4-4b2f-81f7-da4165205229" providerId="ADAL" clId="{ED96928A-B38C-49DF-A92F-5F0CA08CC1AB}" dt="2021-09-17T13:16:09.595" v="1" actId="20577"/>
          <ac:spMkLst>
            <pc:docMk/>
            <pc:sldMasterMk cId="0" sldId="2147483648"/>
            <ac:spMk id="5" creationId="{00000000-0000-0000-0000-000000000000}"/>
          </ac:spMkLst>
        </pc:spChg>
      </pc:sldMasterChg>
    </pc:docChg>
  </pc:docChgLst>
  <pc:docChgLst>
    <pc:chgData name="Ansley, Carol (CCI-Atlanta)" userId="cbcdc21a-90c4-4b2f-81f7-da4165205229" providerId="ADAL" clId="{A0986270-5CFC-44AC-8C53-49E8A78FCF7B}"/>
    <pc:docChg chg="custSel modSld">
      <pc:chgData name="Ansley, Carol (CCI-Atlanta)" userId="cbcdc21a-90c4-4b2f-81f7-da4165205229" providerId="ADAL" clId="{A0986270-5CFC-44AC-8C53-49E8A78FCF7B}" dt="2021-09-17T17:17:04.734" v="61" actId="20577"/>
      <pc:docMkLst>
        <pc:docMk/>
      </pc:docMkLst>
      <pc:sldChg chg="modSp mod">
        <pc:chgData name="Ansley, Carol (CCI-Atlanta)" userId="cbcdc21a-90c4-4b2f-81f7-da4165205229" providerId="ADAL" clId="{A0986270-5CFC-44AC-8C53-49E8A78FCF7B}" dt="2021-09-17T17:17:04.734" v="61" actId="20577"/>
        <pc:sldMkLst>
          <pc:docMk/>
          <pc:sldMk cId="2359127759" sldId="2371"/>
        </pc:sldMkLst>
        <pc:spChg chg="mod">
          <ac:chgData name="Ansley, Carol (CCI-Atlanta)" userId="cbcdc21a-90c4-4b2f-81f7-da4165205229" providerId="ADAL" clId="{A0986270-5CFC-44AC-8C53-49E8A78FCF7B}" dt="2021-09-17T17:17:04.734" v="61" actId="20577"/>
          <ac:spMkLst>
            <pc:docMk/>
            <pc:sldMk cId="2359127759" sldId="2371"/>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1308r4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1-09-17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September 17,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reviewed and approved</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Propose upcoming sessions after September Interim meeting</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October 7, 10am-12:00pm – Conflict with Golden week?</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Investigating picking up </a:t>
            </a:r>
            <a:r>
              <a:rPr lang="en-US" sz="1600" spc="-1" dirty="0" err="1">
                <a:latin typeface="Times New Roman" panose="02020603050405020304" pitchFamily="18" charset="0"/>
                <a:cs typeface="Times New Roman" panose="02020603050405020304" pitchFamily="18" charset="0"/>
                <a:sym typeface="Arial"/>
              </a:rPr>
              <a:t>TGbc</a:t>
            </a:r>
            <a:r>
              <a:rPr lang="en-US" sz="1600" spc="-1" dirty="0">
                <a:latin typeface="Times New Roman" panose="02020603050405020304" pitchFamily="18" charset="0"/>
                <a:cs typeface="Times New Roman" panose="02020603050405020304" pitchFamily="18" charset="0"/>
                <a:sym typeface="Arial"/>
              </a:rPr>
              <a:t> unused slots while in recirc.</a:t>
            </a:r>
          </a:p>
          <a:p>
            <a:pPr lvl="0" hangingPunct="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Open action item for 11-21-0993 – straw poll (after 1395 presentation)</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11-21-1183 		1 straw poll (10 mins)</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11-21-1328r1            	Persistent STA MAC Address</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11-21-1461r0              	SA/DA hiding</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11-21-1539r0		Rotating MAC addresses over the air – did </a:t>
            </a:r>
            <a:r>
              <a:rPr lang="en-US" sz="1600" spc="-1">
                <a:solidFill>
                  <a:schemeClr val="tx1"/>
                </a:solidFill>
                <a:latin typeface="Times New Roman" panose="02020603050405020304" pitchFamily="18" charset="0"/>
                <a:cs typeface="Times New Roman" panose="02020603050405020304" pitchFamily="18" charset="0"/>
                <a:sym typeface="Arial"/>
              </a:rPr>
              <a:t>not cover</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23591277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September 15, 2021</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fontScale="92500"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Approve agenda – unanimously approved</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Approve teleconference minutes from past sessions (see motion #5)</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Notice that issue tracking document 11-21/641r3 is on the server with update from 11-21/1225r0</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Question about time allocation per presentation – will limit discussion</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Discuss teleconference length/frequency (current 1 hour, every other week)</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upcoming sessions in September Interim meeting</a:t>
            </a: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Thursday, September 16, 9:00amET – cancelled </a:t>
            </a: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a:t>
            </a: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Wednesday</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11-21-1395r0 	View on Private Identifier(continued)</a:t>
            </a:r>
          </a:p>
          <a:p>
            <a:pP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11-21-1396r0 	Privacy Protection Gaps</a:t>
            </a:r>
          </a:p>
          <a:p>
            <a:pP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Friday</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11-21-1183 – straw polls?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11-21-1328r1            	Persistent STA MAC Address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a:cs typeface="Times New Roman"/>
                <a:sym typeface="Times New Roman"/>
              </a:rPr>
              <a:t>11-21-1461r0              	SA/DA hiding</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TBD			Rotating MAC addresses over the air</a:t>
            </a:r>
          </a:p>
          <a:p>
            <a:pPr lvl="0">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solidFill>
                <a:schemeClr val="bg1">
                  <a:lumMod val="65000"/>
                </a:schemeClr>
              </a:solidFill>
            </a:endParaRPr>
          </a:p>
        </p:txBody>
      </p:sp>
    </p:spTree>
    <p:extLst>
      <p:ext uri="{BB962C8B-B14F-4D97-AF65-F5344CB8AC3E}">
        <p14:creationId xmlns:p14="http://schemas.microsoft.com/office/powerpoint/2010/main" val="34861729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September 8,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marL="285750" lvl="0" indent="-285750" hangingPunct="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Call for presentations for the Interim session</a:t>
            </a:r>
          </a:p>
          <a:p>
            <a:pPr lvl="0" hangingPunct="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11-21-1328r1   Persistent STA MAC Address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                   11-21-1464r0   SA/DA hiding</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11-21-1183r3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run during call</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38134726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7242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September</a:t>
            </a:r>
            <a:r>
              <a:rPr dirty="0"/>
              <a:t> 202</a:t>
            </a:r>
            <a:r>
              <a:rPr lang="en-US" dirty="0"/>
              <a:t>1</a:t>
            </a:r>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session, September Interim 2021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26, 2021</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telecons:</a:t>
            </a:r>
          </a:p>
          <a:p>
            <a:pPr lvl="8">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September 8 – 9amET</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sessions in upcoming September Interim meeting</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Wednesday, September 15, 11:15amET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Thursday, September 16, 9:00amET</a:t>
            </a:r>
          </a:p>
          <a:p>
            <a:pPr lvl="1">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Friday, September 17, 11:15amET</a:t>
            </a:r>
          </a:p>
          <a:p>
            <a:pPr lvl="0" hangingPunct="0">
              <a:defRPr sz="1500" spc="-1">
                <a:latin typeface="Arial"/>
                <a:ea typeface="Arial"/>
                <a:cs typeface="Arial"/>
                <a:sym typeface="Arial"/>
              </a:defRPr>
            </a:pPr>
            <a:endParaRPr lang="en-US" sz="1600" spc="-1" dirty="0">
              <a:solidFill>
                <a:schemeClr val="bg1">
                  <a:lumMod val="50000"/>
                </a:schemeClr>
              </a:solidFill>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11-21-1183r2 	Device fingerprinting leading to PCI capture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straw polls were not run for 1183 due to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11-21-1395r0 	View on Private Identifier – not presented, lack of time</a:t>
            </a:r>
          </a:p>
          <a:p>
            <a:pPr lvl="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11-21-1396r0 	Privacy Protection Gaps – not presented, lack of time</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Open action item for 11-21-0993 – straw poll (after 1395 presentation)</a:t>
            </a: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70337570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lumMod val="50000"/>
                    <a:lumOff val="50000"/>
                  </a:schemeClr>
                </a:solidFill>
              </a:rPr>
              <a:t>TGbi</a:t>
            </a:r>
            <a:r>
              <a:rPr lang="en-US" dirty="0">
                <a:solidFill>
                  <a:schemeClr val="tx1">
                    <a:lumMod val="50000"/>
                    <a:lumOff val="50000"/>
                  </a:schemeClr>
                </a:solidFill>
              </a:rPr>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a:t>
            </a:r>
            <a:r>
              <a:rPr lang="en-US" sz="1600" strike="sngStrike" spc="-1" dirty="0">
                <a:latin typeface="Times New Roman" panose="02020603050405020304" pitchFamily="18" charset="0"/>
                <a:cs typeface="Times New Roman" panose="02020603050405020304" pitchFamily="18" charset="0"/>
                <a:sym typeface="Arial"/>
              </a:rPr>
              <a:t>Move to Friday Sept. 10 at 9am or </a:t>
            </a:r>
            <a:r>
              <a:rPr lang="en-US" sz="1600" spc="-1" dirty="0">
                <a:latin typeface="Times New Roman" panose="02020603050405020304" pitchFamily="18" charset="0"/>
                <a:cs typeface="Times New Roman" panose="02020603050405020304" pitchFamily="18" charset="0"/>
                <a:sym typeface="Arial"/>
              </a:rPr>
              <a:t>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11-21-1328 Changing STA MAC addresses per association and SA/DA hiding</a:t>
            </a:r>
          </a:p>
          <a:p>
            <a:pPr marL="914400" lvl="0" indent="-9144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t>
            </a:r>
            <a:r>
              <a:rPr lang="en-US" sz="1600" spc="-1" dirty="0">
                <a:solidFill>
                  <a:schemeClr val="tx2"/>
                </a:solidFill>
                <a:latin typeface="Times New Roman" panose="02020603050405020304" pitchFamily="18" charset="0"/>
                <a:cs typeface="Times New Roman" panose="02020603050405020304" pitchFamily="18" charset="0"/>
                <a:sym typeface="Arial"/>
              </a:rPr>
              <a:t>11-21-1183 Device fingerprinting leading to PCI capture (not presented due to lack of time)</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July 802.11 Electronic Plenary – July 12-20: 11-21/1225r0,</a:t>
            </a:r>
          </a:p>
          <a:p>
            <a:r>
              <a:rPr lang="en-US" dirty="0" err="1"/>
              <a:t>TGbi</a:t>
            </a:r>
            <a:r>
              <a:rPr lang="en-US" dirty="0"/>
              <a:t> Teleconferences: </a:t>
            </a:r>
            <a:r>
              <a:rPr lang="en-US" dirty="0">
                <a:sym typeface="Arial"/>
              </a:rPr>
              <a:t>11-21/1359r0, 11-21/1402r0, 11-21/1469r0</a:t>
            </a:r>
          </a:p>
          <a:p>
            <a:endParaRPr lang="en-US" dirty="0"/>
          </a:p>
          <a:p>
            <a:r>
              <a:rPr lang="en-US" dirty="0"/>
              <a:t>Mover: Po-Kai Huang</a:t>
            </a:r>
          </a:p>
          <a:p>
            <a:r>
              <a:rPr lang="en-US" dirty="0"/>
              <a:t>Second: Dan Harkins</a:t>
            </a:r>
          </a:p>
          <a:p>
            <a:endParaRPr lang="en-US" dirty="0"/>
          </a:p>
          <a:p>
            <a:r>
              <a:rPr lang="en-US" dirty="0">
                <a:solidFill>
                  <a:schemeClr val="tx1"/>
                </a:solidFill>
              </a:rPr>
              <a:t>Approved by unanimous consent, with 33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September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September 17</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10866</TotalTime>
  <Words>2523</Words>
  <Application>Microsoft Office PowerPoint</Application>
  <PresentationFormat>On-screen Show (4:3)</PresentationFormat>
  <Paragraphs>261</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September 802.11 electronic interim session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September 17, 2021 </vt:lpstr>
      <vt:lpstr>TGbi Agenda – September 15, 2021 </vt:lpstr>
      <vt:lpstr>TGbi Agenda – September 8, 2021 </vt:lpstr>
      <vt:lpstr>TGbi Agenda – August 26, 2021 </vt:lpstr>
      <vt:lpstr>TGbi Agenda – August 12, 2021 </vt:lpstr>
      <vt:lpstr>Motion # 5</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143</cp:revision>
  <dcterms:modified xsi:type="dcterms:W3CDTF">2021-09-17T17:17:11Z</dcterms:modified>
</cp:coreProperties>
</file>