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1" r:id="rId6"/>
    <p:sldId id="2366" r:id="rId7"/>
    <p:sldId id="369" r:id="rId8"/>
    <p:sldId id="370" r:id="rId9"/>
    <p:sldId id="371" r:id="rId10"/>
    <p:sldId id="372" r:id="rId11"/>
    <p:sldId id="262" r:id="rId12"/>
    <p:sldId id="289" r:id="rId13"/>
    <p:sldId id="266" r:id="rId14"/>
    <p:sldId id="290" r:id="rId15"/>
    <p:sldId id="283" r:id="rId16"/>
    <p:sldId id="288" r:id="rId17"/>
    <p:sldId id="2367" r:id="rId18"/>
    <p:sldId id="374" r:id="rId19"/>
    <p:sldId id="373" r:id="rId20"/>
    <p:sldId id="296" r:id="rId21"/>
    <p:sldId id="2370"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1308r2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1-09-08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15,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50080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from past sessions (see motion #5)  </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Question about time allocation per presentation – will limit discussion</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sessions in September Interim meeting</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September 17, 11:15amET</a:t>
            </a:r>
          </a:p>
          <a:p>
            <a:pPr marL="285750" lvl="0" indent="-285750" hangingPunct="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Call for presentations for the Interim session</a:t>
            </a:r>
          </a:p>
          <a:p>
            <a:pPr lvl="0"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11-21-1395r0 	View on Private Identifier(continued)</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11-21-1396r0 	Privacy Protection Gaps</a:t>
            </a:r>
          </a:p>
          <a:p>
            <a:pPr lvl="0"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11-21-1328r1              Persistent STA MAC Address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spc="-1" dirty="0">
                <a:latin typeface="Times New Roman"/>
                <a:cs typeface="Times New Roman"/>
                <a:sym typeface="Times New Roman"/>
              </a:rPr>
              <a:t>                  11-21-1464r0              SA/DA hiding</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Open action item for 11-21-0993 – straw poll (after 1395 presentation)</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11-21-1183 – straw polls?</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3486172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8,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agenda   - approved by unanimous consent</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Friday, September 17, 11:15amET</a:t>
            </a:r>
          </a:p>
          <a:p>
            <a:pPr marL="285750" lvl="0" indent="-285750" hangingPunct="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Call for presentations for the Interim session</a:t>
            </a:r>
          </a:p>
          <a:p>
            <a:pPr lvl="0" hangingPunct="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11-21-1328r1   Persistent STA MAC Address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                   11-21-1464r0   SA/DA hiding</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11-21-1183r3 	Device fingerprinting leading to PCI capture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polls run during call</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11-21-1395r0 	View on Private Identifier</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11-21-1396r0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38134726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26,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telecons:</a:t>
            </a:r>
          </a:p>
          <a:p>
            <a:pPr lvl="8">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September 8 – 9amET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endParaRPr lang="en-US" sz="1600" spc="-1" dirty="0">
              <a:solidFill>
                <a:schemeClr val="bg1">
                  <a:lumMod val="50000"/>
                </a:schemeClr>
              </a:solidFill>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11-21-1183r2 	Device fingerprinting leading to PCI capture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polls were not run for 1183 due to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11-21-1395r0 	View on Private Identifier – not presented,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11-21-1396r0 	Privacy Protection Gaps – not presented, lack of time</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270337570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7242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September</a:t>
            </a:r>
            <a:r>
              <a:rPr dirty="0"/>
              <a:t> 202</a:t>
            </a:r>
            <a:r>
              <a:rPr lang="en-US" dirty="0"/>
              <a:t>1</a:t>
            </a:r>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session, September Interim 2021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July 802.11 Electronic Plenary – July 12-20: 11-21/1225r0,</a:t>
            </a:r>
          </a:p>
          <a:p>
            <a:r>
              <a:rPr lang="en-US" dirty="0" err="1"/>
              <a:t>TGbi</a:t>
            </a:r>
            <a:r>
              <a:rPr lang="en-US" dirty="0"/>
              <a:t> Teleconferences: </a:t>
            </a:r>
            <a:r>
              <a:rPr lang="en-US" dirty="0">
                <a:sym typeface="Arial"/>
              </a:rPr>
              <a:t>11-21/1359r0, 11-21/1402r0, 11-21/14690r0</a:t>
            </a:r>
          </a:p>
          <a:p>
            <a:endParaRPr lang="en-US" dirty="0"/>
          </a:p>
          <a:p>
            <a:r>
              <a:rPr lang="en-US" dirty="0"/>
              <a:t>Mover: </a:t>
            </a:r>
          </a:p>
          <a:p>
            <a:r>
              <a:rPr lang="en-US" dirty="0"/>
              <a:t>Second:</a:t>
            </a:r>
          </a:p>
          <a:p>
            <a:endParaRPr lang="en-US" dirty="0"/>
          </a:p>
          <a:p>
            <a:r>
              <a:rPr lang="en-US" strike="sngStrike" dirty="0">
                <a:solidFill>
                  <a:schemeClr val="bg1">
                    <a:lumMod val="50000"/>
                  </a:schemeClr>
                </a:solidFill>
              </a:rPr>
              <a:t>Approved by unanimous consent</a:t>
            </a:r>
          </a:p>
        </p:txBody>
      </p:sp>
    </p:spTree>
    <p:extLst>
      <p:ext uri="{BB962C8B-B14F-4D97-AF65-F5344CB8AC3E}">
        <p14:creationId xmlns:p14="http://schemas.microsoft.com/office/powerpoint/2010/main" val="108711193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September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September 15</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10402</TotalTime>
  <Words>2378</Words>
  <Application>Microsoft Macintosh PowerPoint</Application>
  <PresentationFormat>On-screen Show (4:3)</PresentationFormat>
  <Paragraphs>239</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Registration for the September 802.11 electronic interim session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15, 2021 </vt:lpstr>
      <vt:lpstr>TGbi Agenda – September 8, 2021 </vt:lpstr>
      <vt:lpstr>TGbi Agenda – August 26, 2021 </vt:lpstr>
      <vt:lpstr>TGbi Agenda – August 12, 2021 </vt:lpstr>
      <vt:lpstr>Motion # 5</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136</cp:revision>
  <dcterms:modified xsi:type="dcterms:W3CDTF">2021-09-14T16:09:29Z</dcterms:modified>
</cp:coreProperties>
</file>