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374" r:id="rId17"/>
    <p:sldId id="373" r:id="rId18"/>
    <p:sldId id="296"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4" d="100"/>
          <a:sy n="104" d="100"/>
        </p:scale>
        <p:origin x="250"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D456714-2F9C-4EE0-8345-E6138E8CA2AC}"/>
    <pc:docChg chg="modSld modMainMaster">
      <pc:chgData name="Ansley, Carol (CCI-Atlanta)" userId="cbcdc21a-90c4-4b2f-81f7-da4165205229" providerId="ADAL" clId="{0D456714-2F9C-4EE0-8345-E6138E8CA2AC}" dt="2021-09-14T13:03:23.911" v="53" actId="20577"/>
      <pc:docMkLst>
        <pc:docMk/>
      </pc:docMkLst>
      <pc:sldChg chg="modSp mod">
        <pc:chgData name="Ansley, Carol (CCI-Atlanta)" userId="cbcdc21a-90c4-4b2f-81f7-da4165205229" providerId="ADAL" clId="{0D456714-2F9C-4EE0-8345-E6138E8CA2AC}" dt="2021-09-14T13:03:23.911" v="53" actId="20577"/>
        <pc:sldMkLst>
          <pc:docMk/>
          <pc:sldMk cId="381347264" sldId="374"/>
        </pc:sldMkLst>
        <pc:spChg chg="mod">
          <ac:chgData name="Ansley, Carol (CCI-Atlanta)" userId="cbcdc21a-90c4-4b2f-81f7-da4165205229" providerId="ADAL" clId="{0D456714-2F9C-4EE0-8345-E6138E8CA2AC}" dt="2021-09-08T13:09:09.616" v="4" actId="20577"/>
          <ac:spMkLst>
            <pc:docMk/>
            <pc:sldMk cId="381347264" sldId="374"/>
            <ac:spMk id="2" creationId="{F3220D77-4B90-B742-B74B-6BD78C0D50E7}"/>
          </ac:spMkLst>
        </pc:spChg>
        <pc:spChg chg="mod">
          <ac:chgData name="Ansley, Carol (CCI-Atlanta)" userId="cbcdc21a-90c4-4b2f-81f7-da4165205229" providerId="ADAL" clId="{0D456714-2F9C-4EE0-8345-E6138E8CA2AC}" dt="2021-09-14T13:03:23.911" v="53" actId="20577"/>
          <ac:spMkLst>
            <pc:docMk/>
            <pc:sldMk cId="381347264" sldId="374"/>
            <ac:spMk id="3" creationId="{D9119F4E-FC06-F646-87EB-EF12912A7052}"/>
          </ac:spMkLst>
        </pc:spChg>
      </pc:sldChg>
      <pc:sldMasterChg chg="modSp mod">
        <pc:chgData name="Ansley, Carol (CCI-Atlanta)" userId="cbcdc21a-90c4-4b2f-81f7-da4165205229" providerId="ADAL" clId="{0D456714-2F9C-4EE0-8345-E6138E8CA2AC}" dt="2021-09-08T12:56:01.471" v="1" actId="20577"/>
        <pc:sldMasterMkLst>
          <pc:docMk/>
          <pc:sldMasterMk cId="0" sldId="2147483648"/>
        </pc:sldMasterMkLst>
        <pc:spChg chg="mod">
          <ac:chgData name="Ansley, Carol (CCI-Atlanta)" userId="cbcdc21a-90c4-4b2f-81f7-da4165205229" providerId="ADAL" clId="{0D456714-2F9C-4EE0-8345-E6138E8CA2AC}" dt="2021-09-08T12:56:01.471"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1308r1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1-09-08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8,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September 17, 11:15amET</a:t>
            </a:r>
          </a:p>
          <a:p>
            <a:pPr marL="285750" lvl="0" indent="-285750" hangingPunct="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Call for presentations for the Interim session</a:t>
            </a:r>
          </a:p>
          <a:p>
            <a:pPr lvl="0"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11-21-1328r1   Persistent STA MAC Address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spc="-1" dirty="0">
                <a:latin typeface="Times New Roman"/>
                <a:cs typeface="Times New Roman"/>
                <a:sym typeface="Times New Roman"/>
              </a:rPr>
              <a:t>                   11-21-1464r0   SA/DA hiding</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11-21-1183r3 	Device fingerprinting leading to PCI capture</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-straw polls run during call</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11-21-1395r0 	View on Private Identifier</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11-21-1396r0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38134726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26,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telecons:</a:t>
            </a:r>
          </a:p>
          <a:p>
            <a:pPr lvl="8">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September 8 – 9amET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endParaRPr lang="en-US" sz="1600" spc="-1" dirty="0">
              <a:solidFill>
                <a:schemeClr val="bg1">
                  <a:lumMod val="50000"/>
                </a:schemeClr>
              </a:solidFill>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11-21-1183r2 	Device fingerprinting leading to PCI capture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polls were not run for 1183 due to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11-21-1395r0 	View on Private Identifier – not presented,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11-21-1396r0 	Privacy Protection Gaps – not presented, lack of time</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27033757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7242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September</a:t>
            </a:r>
            <a:r>
              <a:rPr dirty="0"/>
              <a:t> 202</a:t>
            </a:r>
            <a:r>
              <a:rPr lang="en-US" dirty="0"/>
              <a:t>1</a:t>
            </a:r>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session, September Interim 2021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September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September 8</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10265</TotalTime>
  <Words>2123</Words>
  <Application>Microsoft Office PowerPoint</Application>
  <PresentationFormat>On-screen Show (4:3)</PresentationFormat>
  <Paragraphs>200</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8, 2021 </vt:lpstr>
      <vt:lpstr>TGbi Agenda – August 26, 2021 </vt:lpstr>
      <vt:lpstr>TGbi Agenda – August 12, 2021 </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134</cp:revision>
  <dcterms:modified xsi:type="dcterms:W3CDTF">2021-09-14T13:03:30Z</dcterms:modified>
</cp:coreProperties>
</file>