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257" r:id="rId3"/>
    <p:sldId id="258" r:id="rId4"/>
    <p:sldId id="259" r:id="rId5"/>
    <p:sldId id="261" r:id="rId6"/>
    <p:sldId id="369" r:id="rId7"/>
    <p:sldId id="370" r:id="rId8"/>
    <p:sldId id="371" r:id="rId9"/>
    <p:sldId id="372" r:id="rId10"/>
    <p:sldId id="262" r:id="rId11"/>
    <p:sldId id="289" r:id="rId12"/>
    <p:sldId id="266" r:id="rId13"/>
    <p:sldId id="290" r:id="rId14"/>
    <p:sldId id="283" r:id="rId15"/>
    <p:sldId id="288" r:id="rId16"/>
    <p:sldId id="374" r:id="rId17"/>
    <p:sldId id="373" r:id="rId18"/>
    <p:sldId id="296" r:id="rId19"/>
    <p:sldId id="293" r:id="rId20"/>
    <p:sldId id="267" r:id="rId2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28" d="100"/>
          <a:sy n="128" d="100"/>
        </p:scale>
        <p:origin x="16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January 2021</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8197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September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1308r0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September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1-09-08</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September 26, 2021</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02026"/>
            <a:ext cx="7771680" cy="4793134"/>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agenda  </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Reminder of sessions in upcoming September Interim meeting</a:t>
            </a: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Wednesday, September 15, 11:15amET</a:t>
            </a: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Thursday, September 16, 9:00amET</a:t>
            </a: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Friday, September 17, 11:15amET</a:t>
            </a:r>
          </a:p>
          <a:p>
            <a:pPr marL="285750" lvl="0" indent="-285750" hangingPunct="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Call for presentations for the Interim sessions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a:latin typeface="Times New Roman"/>
                <a:cs typeface="Times New Roman"/>
                <a:sym typeface="Times New Roman"/>
              </a:rPr>
              <a:t>Discussion</a:t>
            </a:r>
            <a:endParaRPr lang="en-US" sz="1600" b="1"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Technical Presentations</a:t>
            </a:r>
          </a:p>
          <a:p>
            <a:pPr lvl="0">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	11-21-1183r2 	Device fingerprinting leading to PCI capture</a:t>
            </a:r>
          </a:p>
          <a:p>
            <a:pPr lvl="0">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	   -straw polls remain to run</a:t>
            </a:r>
          </a:p>
          <a:p>
            <a:pPr lvl="0">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	11-21-1395r0 	View on Private Identifier</a:t>
            </a:r>
          </a:p>
          <a:p>
            <a:pPr lvl="0">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	11-21-1396r0 	Privacy Protection Gaps</a:t>
            </a:r>
          </a:p>
          <a:p>
            <a:pPr marL="285750"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Open action item for 11-21-0993 – straw poll (after 1395 presentation)</a:t>
            </a:r>
          </a:p>
          <a:p>
            <a:pPr lvl="0">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p>
          <a:p>
            <a:endParaRPr lang="en-US" dirty="0"/>
          </a:p>
        </p:txBody>
      </p:sp>
    </p:spTree>
    <p:extLst>
      <p:ext uri="{BB962C8B-B14F-4D97-AF65-F5344CB8AC3E}">
        <p14:creationId xmlns:p14="http://schemas.microsoft.com/office/powerpoint/2010/main" val="381347264"/>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August 26, 2021</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02026"/>
            <a:ext cx="7771680" cy="4793134"/>
          </a:xfrm>
        </p:spPr>
        <p:txBody>
          <a:bodyPr>
            <a:normAutofit lnSpcReduction="10000"/>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Approve agenda  - approved by unanimous consent</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upcoming telecons:</a:t>
            </a:r>
          </a:p>
          <a:p>
            <a:pPr lvl="8">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September 8 – 9amET</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sessions in upcoming September Interim meeting</a:t>
            </a:r>
          </a:p>
          <a:p>
            <a:pPr lvl="1">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Wednesday, September 15, 11:15amET</a:t>
            </a:r>
          </a:p>
          <a:p>
            <a:pPr lvl="1">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Thursday, September 16, 9:00amET</a:t>
            </a:r>
          </a:p>
          <a:p>
            <a:pPr lvl="1">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Friday, September 17, 11:15amET</a:t>
            </a:r>
          </a:p>
          <a:p>
            <a:pPr lvl="0" hangingPunct="0">
              <a:defRPr sz="1500" spc="-1">
                <a:latin typeface="Arial"/>
                <a:ea typeface="Arial"/>
                <a:cs typeface="Arial"/>
                <a:sym typeface="Arial"/>
              </a:defRPr>
            </a:pPr>
            <a:endParaRPr lang="en-US" sz="1600" spc="-1" dirty="0">
              <a:solidFill>
                <a:schemeClr val="bg1">
                  <a:lumMod val="50000"/>
                </a:schemeClr>
              </a:solidFill>
              <a:latin typeface="Arial"/>
              <a:cs typeface="Arial"/>
              <a:sym typeface="Arial"/>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Technical Presentations</a:t>
            </a:r>
          </a:p>
          <a:p>
            <a:pPr lvl="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11-21-1183r2 	Device fingerprinting leading to PCI capture</a:t>
            </a:r>
          </a:p>
          <a:p>
            <a:pPr lvl="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straw polls were not run for 1183 due to lack of time</a:t>
            </a:r>
          </a:p>
          <a:p>
            <a:pPr lvl="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11-21-1395r0 	View on Private Identifier – not presented, lack of time</a:t>
            </a:r>
          </a:p>
          <a:p>
            <a:pPr lvl="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11-21-1396r0 	Privacy Protection Gaps – not presented, lack of time</a:t>
            </a:r>
          </a:p>
          <a:p>
            <a:pPr lvl="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Open action item for 11-21-0993 – straw poll (after 1395 presentation)</a:t>
            </a:r>
          </a:p>
          <a:p>
            <a:pPr lvl="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p>
          <a:p>
            <a:endParaRPr lang="en-US" dirty="0">
              <a:solidFill>
                <a:schemeClr val="bg1">
                  <a:lumMod val="50000"/>
                </a:schemeClr>
              </a:solidFill>
            </a:endParaRPr>
          </a:p>
        </p:txBody>
      </p:sp>
    </p:spTree>
    <p:extLst>
      <p:ext uri="{BB962C8B-B14F-4D97-AF65-F5344CB8AC3E}">
        <p14:creationId xmlns:p14="http://schemas.microsoft.com/office/powerpoint/2010/main" val="2703375702"/>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tx1">
                    <a:lumMod val="50000"/>
                    <a:lumOff val="50000"/>
                  </a:schemeClr>
                </a:solidFill>
              </a:rPr>
              <a:t>TGbi</a:t>
            </a:r>
            <a:r>
              <a:rPr lang="en-US" dirty="0">
                <a:solidFill>
                  <a:schemeClr val="tx1">
                    <a:lumMod val="50000"/>
                    <a:lumOff val="50000"/>
                  </a:schemeClr>
                </a:solidFill>
              </a:rPr>
              <a:t> Agenda – August 12, 2021</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02026"/>
            <a:ext cx="7771680" cy="4793134"/>
          </a:xfrm>
        </p:spPr>
        <p:txBody>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agenda  - approved by unanimous consent</a:t>
            </a:r>
          </a:p>
          <a:p>
            <a:pPr lvl="3">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Issue with upcoming telecons:</a:t>
            </a:r>
          </a:p>
          <a:p>
            <a:pPr lvl="8">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August 26 – 9amET</a:t>
            </a:r>
          </a:p>
          <a:p>
            <a:pPr lvl="2">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September 9 – 9amET -conflicts with CAC</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Options: </a:t>
            </a:r>
            <a:r>
              <a:rPr lang="en-US" sz="1600" strike="sngStrike" spc="-1" dirty="0">
                <a:latin typeface="Times New Roman" panose="02020603050405020304" pitchFamily="18" charset="0"/>
                <a:cs typeface="Times New Roman" panose="02020603050405020304" pitchFamily="18" charset="0"/>
                <a:sym typeface="Arial"/>
              </a:rPr>
              <a:t>Move to Friday Sept. 10 at 9am or </a:t>
            </a:r>
            <a:r>
              <a:rPr lang="en-US" sz="1600" spc="-1" dirty="0">
                <a:latin typeface="Times New Roman" panose="02020603050405020304" pitchFamily="18" charset="0"/>
                <a:cs typeface="Times New Roman" panose="02020603050405020304" pitchFamily="18" charset="0"/>
                <a:sym typeface="Arial"/>
              </a:rPr>
              <a:t>Wednesday Sept. 8 at 9am?</a:t>
            </a:r>
            <a:endParaRPr lang="en-US" sz="1600" spc="-1" dirty="0">
              <a:latin typeface="Times New Roman" panose="02020603050405020304" pitchFamily="18" charset="0"/>
              <a:cs typeface="Times New Roman" panose="02020603050405020304" pitchFamily="18" charset="0"/>
              <a:sym typeface="Times New Roman"/>
            </a:endParaRPr>
          </a:p>
          <a:p>
            <a:pPr lvl="5">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endParaRPr lang="en-US" sz="1600" spc="-1" dirty="0">
              <a:latin typeface="Arial"/>
              <a:cs typeface="Arial"/>
              <a:sym typeface="Arial"/>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b="1"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Technical Presentations</a:t>
            </a:r>
          </a:p>
          <a:p>
            <a:pPr lvl="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11-21-1328 Changing STA MAC addresses per association and SA/DA hiding</a:t>
            </a:r>
          </a:p>
          <a:p>
            <a:pPr marL="914400" lvl="0" indent="-9144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a:t>
            </a:r>
            <a:r>
              <a:rPr lang="en-US" sz="1600" spc="-1" dirty="0">
                <a:solidFill>
                  <a:schemeClr val="tx2"/>
                </a:solidFill>
                <a:latin typeface="Times New Roman" panose="02020603050405020304" pitchFamily="18" charset="0"/>
                <a:cs typeface="Times New Roman" panose="02020603050405020304" pitchFamily="18" charset="0"/>
                <a:sym typeface="Arial"/>
              </a:rPr>
              <a:t>11-21-1183 Device fingerprinting leading to PCI capture (not presented due to lack of time)</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p>
          <a:p>
            <a:endParaRPr lang="en-US" dirty="0"/>
          </a:p>
        </p:txBody>
      </p:sp>
    </p:spTree>
    <p:extLst>
      <p:ext uri="{BB962C8B-B14F-4D97-AF65-F5344CB8AC3E}">
        <p14:creationId xmlns:p14="http://schemas.microsoft.com/office/powerpoint/2010/main" val="247001572"/>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72427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September</a:t>
            </a:r>
            <a:r>
              <a:rPr dirty="0"/>
              <a:t> 202</a:t>
            </a:r>
            <a:r>
              <a:rPr lang="en-US" dirty="0"/>
              <a:t>1</a:t>
            </a:r>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session, September Interim 2021</a:t>
            </a:r>
            <a:endParaRPr dirty="0"/>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September 802.11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Wednesday September 8</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9981</TotalTime>
  <Words>2106</Words>
  <Application>Microsoft Macintosh PowerPoint</Application>
  <PresentationFormat>On-screen Show (4:3)</PresentationFormat>
  <Paragraphs>198</Paragraphs>
  <Slides>20</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Montserrat</vt:lpstr>
      <vt:lpstr>Arial</vt:lpstr>
      <vt:lpstr>Calibri</vt:lpstr>
      <vt:lpstr>Helvetica</vt:lpstr>
      <vt:lpstr>Helvetica Neue</vt:lpstr>
      <vt:lpstr>Lucida Grande</vt:lpstr>
      <vt:lpstr>Monotype Sorts</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September 26, 2021 </vt:lpstr>
      <vt:lpstr>TGbi Agenda – August 26, 2021 </vt:lpstr>
      <vt:lpstr>TGbi Agenda – August 12, 2021 </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131</cp:revision>
  <dcterms:modified xsi:type="dcterms:W3CDTF">2021-09-07T20:49:45Z</dcterms:modified>
</cp:coreProperties>
</file>