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366"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58336C-899D-4A40-B09F-765394C27ABC}" v="10" dt="2021-09-13T13:22:58.9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5692270D-E8B2-42D6-BC79-3DAEA22D852A}"/>
    <pc:docChg chg="modSld modMainMaster">
      <pc:chgData name="Peter Ecclesine (pecclesi)" userId="8026f3ca-466d-45df-ae34-64ba14570b27" providerId="ADAL" clId="{5692270D-E8B2-42D6-BC79-3DAEA22D852A}" dt="2021-08-09T12:48:01.933" v="79" actId="20577"/>
      <pc:docMkLst>
        <pc:docMk/>
      </pc:docMkLst>
      <pc:sldChg chg="modSp mod">
        <pc:chgData name="Peter Ecclesine (pecclesi)" userId="8026f3ca-466d-45df-ae34-64ba14570b27" providerId="ADAL" clId="{5692270D-E8B2-42D6-BC79-3DAEA22D852A}" dt="2021-08-09T12:46:33.087" v="58" actId="20577"/>
        <pc:sldMkLst>
          <pc:docMk/>
          <pc:sldMk cId="0" sldId="256"/>
        </pc:sldMkLst>
        <pc:spChg chg="mod">
          <ac:chgData name="Peter Ecclesine (pecclesi)" userId="8026f3ca-466d-45df-ae34-64ba14570b27" providerId="ADAL" clId="{5692270D-E8B2-42D6-BC79-3DAEA22D852A}" dt="2021-08-09T12:45:32.914" v="46" actId="20577"/>
          <ac:spMkLst>
            <pc:docMk/>
            <pc:sldMk cId="0" sldId="256"/>
            <ac:spMk id="3073" creationId="{00000000-0000-0000-0000-000000000000}"/>
          </ac:spMkLst>
        </pc:spChg>
        <pc:spChg chg="mod">
          <ac:chgData name="Peter Ecclesine (pecclesi)" userId="8026f3ca-466d-45df-ae34-64ba14570b27" providerId="ADAL" clId="{5692270D-E8B2-42D6-BC79-3DAEA22D852A}" dt="2021-08-09T12:46:33.087" v="58" actId="20577"/>
          <ac:spMkLst>
            <pc:docMk/>
            <pc:sldMk cId="0" sldId="256"/>
            <ac:spMk id="3074" creationId="{00000000-0000-0000-0000-000000000000}"/>
          </ac:spMkLst>
        </pc:spChg>
      </pc:sldChg>
      <pc:sldChg chg="modSp mod">
        <pc:chgData name="Peter Ecclesine (pecclesi)" userId="8026f3ca-466d-45df-ae34-64ba14570b27" providerId="ADAL" clId="{5692270D-E8B2-42D6-BC79-3DAEA22D852A}" dt="2021-08-09T12:48:01.933" v="79" actId="20577"/>
        <pc:sldMkLst>
          <pc:docMk/>
          <pc:sldMk cId="1753890201" sldId="265"/>
        </pc:sldMkLst>
        <pc:spChg chg="mod">
          <ac:chgData name="Peter Ecclesine (pecclesi)" userId="8026f3ca-466d-45df-ae34-64ba14570b27" providerId="ADAL" clId="{5692270D-E8B2-42D6-BC79-3DAEA22D852A}" dt="2021-08-09T12:48:01.933" v="79" actId="20577"/>
          <ac:spMkLst>
            <pc:docMk/>
            <pc:sldMk cId="1753890201" sldId="265"/>
            <ac:spMk id="2" creationId="{00000000-0000-0000-0000-000000000000}"/>
          </ac:spMkLst>
        </pc:spChg>
      </pc:sldChg>
      <pc:sldChg chg="modSp mod">
        <pc:chgData name="Peter Ecclesine (pecclesi)" userId="8026f3ca-466d-45df-ae34-64ba14570b27" providerId="ADAL" clId="{5692270D-E8B2-42D6-BC79-3DAEA22D852A}" dt="2021-08-09T12:45:05.782" v="37" actId="20577"/>
        <pc:sldMkLst>
          <pc:docMk/>
          <pc:sldMk cId="8243437" sldId="267"/>
        </pc:sldMkLst>
        <pc:spChg chg="mod">
          <ac:chgData name="Peter Ecclesine (pecclesi)" userId="8026f3ca-466d-45df-ae34-64ba14570b27" providerId="ADAL" clId="{5692270D-E8B2-42D6-BC79-3DAEA22D852A}" dt="2021-08-09T12:45:05.782" v="37" actId="20577"/>
          <ac:spMkLst>
            <pc:docMk/>
            <pc:sldMk cId="8243437" sldId="267"/>
            <ac:spMk id="9218" creationId="{00000000-0000-0000-0000-000000000000}"/>
          </ac:spMkLst>
        </pc:spChg>
      </pc:sldChg>
      <pc:sldChg chg="modSp mod">
        <pc:chgData name="Peter Ecclesine (pecclesi)" userId="8026f3ca-466d-45df-ae34-64ba14570b27" providerId="ADAL" clId="{5692270D-E8B2-42D6-BC79-3DAEA22D852A}" dt="2021-08-09T12:47:41.977" v="64" actId="20577"/>
        <pc:sldMkLst>
          <pc:docMk/>
          <pc:sldMk cId="1372385444" sldId="281"/>
        </pc:sldMkLst>
        <pc:spChg chg="mod">
          <ac:chgData name="Peter Ecclesine (pecclesi)" userId="8026f3ca-466d-45df-ae34-64ba14570b27" providerId="ADAL" clId="{5692270D-E8B2-42D6-BC79-3DAEA22D852A}" dt="2021-08-09T12:47:41.977" v="64" actId="20577"/>
          <ac:spMkLst>
            <pc:docMk/>
            <pc:sldMk cId="1372385444" sldId="281"/>
            <ac:spMk id="2" creationId="{00000000-0000-0000-0000-000000000000}"/>
          </ac:spMkLst>
        </pc:spChg>
      </pc:sldChg>
      <pc:sldChg chg="modSp mod">
        <pc:chgData name="Peter Ecclesine (pecclesi)" userId="8026f3ca-466d-45df-ae34-64ba14570b27" providerId="ADAL" clId="{5692270D-E8B2-42D6-BC79-3DAEA22D852A}" dt="2021-08-09T12:47:27.662" v="62" actId="6549"/>
        <pc:sldMkLst>
          <pc:docMk/>
          <pc:sldMk cId="1968720319" sldId="283"/>
        </pc:sldMkLst>
        <pc:spChg chg="mod">
          <ac:chgData name="Peter Ecclesine (pecclesi)" userId="8026f3ca-466d-45df-ae34-64ba14570b27" providerId="ADAL" clId="{5692270D-E8B2-42D6-BC79-3DAEA22D852A}" dt="2021-08-09T12:47:27.662" v="62" actId="6549"/>
          <ac:spMkLst>
            <pc:docMk/>
            <pc:sldMk cId="1968720319" sldId="283"/>
            <ac:spMk id="2" creationId="{00000000-0000-0000-0000-000000000000}"/>
          </ac:spMkLst>
        </pc:spChg>
      </pc:sldChg>
      <pc:sldMasterChg chg="modSp mod">
        <pc:chgData name="Peter Ecclesine (pecclesi)" userId="8026f3ca-466d-45df-ae34-64ba14570b27" providerId="ADAL" clId="{5692270D-E8B2-42D6-BC79-3DAEA22D852A}" dt="2021-08-09T12:46:22.040" v="56" actId="6549"/>
        <pc:sldMasterMkLst>
          <pc:docMk/>
          <pc:sldMasterMk cId="0" sldId="2147483648"/>
        </pc:sldMasterMkLst>
        <pc:spChg chg="mod">
          <ac:chgData name="Peter Ecclesine (pecclesi)" userId="8026f3ca-466d-45df-ae34-64ba14570b27" providerId="ADAL" clId="{5692270D-E8B2-42D6-BC79-3DAEA22D852A}" dt="2021-08-09T12:46:22.040" v="56" actId="6549"/>
          <ac:spMkLst>
            <pc:docMk/>
            <pc:sldMasterMk cId="0" sldId="2147483648"/>
            <ac:spMk id="10" creationId="{00000000-0000-0000-0000-000000000000}"/>
          </ac:spMkLst>
        </pc:spChg>
      </pc:sldMasterChg>
    </pc:docChg>
  </pc:docChgLst>
  <pc:docChgLst>
    <pc:chgData name="Peter Ecclesine (pecclesi)" userId="8026f3ca-466d-45df-ae34-64ba14570b27" providerId="ADAL" clId="{AB58336C-899D-4A40-B09F-765394C27ABC}"/>
    <pc:docChg chg="undo custSel addSld delSld modSld">
      <pc:chgData name="Peter Ecclesine (pecclesi)" userId="8026f3ca-466d-45df-ae34-64ba14570b27" providerId="ADAL" clId="{AB58336C-899D-4A40-B09F-765394C27ABC}" dt="2021-09-13T13:24:31.794" v="274" actId="20577"/>
      <pc:docMkLst>
        <pc:docMk/>
      </pc:docMkLst>
      <pc:sldChg chg="modSp mod">
        <pc:chgData name="Peter Ecclesine (pecclesi)" userId="8026f3ca-466d-45df-ae34-64ba14570b27" providerId="ADAL" clId="{AB58336C-899D-4A40-B09F-765394C27ABC}" dt="2021-09-10T12:40:24.975" v="53" actId="20577"/>
        <pc:sldMkLst>
          <pc:docMk/>
          <pc:sldMk cId="0" sldId="256"/>
        </pc:sldMkLst>
        <pc:spChg chg="mod">
          <ac:chgData name="Peter Ecclesine (pecclesi)" userId="8026f3ca-466d-45df-ae34-64ba14570b27" providerId="ADAL" clId="{AB58336C-899D-4A40-B09F-765394C27ABC}" dt="2021-09-10T12:40:24.975" v="53" actId="20577"/>
          <ac:spMkLst>
            <pc:docMk/>
            <pc:sldMk cId="0" sldId="256"/>
            <ac:spMk id="3074" creationId="{00000000-0000-0000-0000-000000000000}"/>
          </ac:spMkLst>
        </pc:spChg>
      </pc:sldChg>
      <pc:sldChg chg="modSp mod">
        <pc:chgData name="Peter Ecclesine (pecclesi)" userId="8026f3ca-466d-45df-ae34-64ba14570b27" providerId="ADAL" clId="{AB58336C-899D-4A40-B09F-765394C27ABC}" dt="2021-09-13T13:21:38.605" v="251" actId="20577"/>
        <pc:sldMkLst>
          <pc:docMk/>
          <pc:sldMk cId="0" sldId="262"/>
        </pc:sldMkLst>
        <pc:spChg chg="mod">
          <ac:chgData name="Peter Ecclesine (pecclesi)" userId="8026f3ca-466d-45df-ae34-64ba14570b27" providerId="ADAL" clId="{AB58336C-899D-4A40-B09F-765394C27ABC}" dt="2021-09-13T13:21:38.605" v="251" actId="20577"/>
          <ac:spMkLst>
            <pc:docMk/>
            <pc:sldMk cId="0" sldId="262"/>
            <ac:spMk id="8" creationId="{00000000-0000-0000-0000-000000000000}"/>
          </ac:spMkLst>
        </pc:spChg>
      </pc:sldChg>
      <pc:sldChg chg="modSp mod">
        <pc:chgData name="Peter Ecclesine (pecclesi)" userId="8026f3ca-466d-45df-ae34-64ba14570b27" providerId="ADAL" clId="{AB58336C-899D-4A40-B09F-765394C27ABC}" dt="2021-09-13T13:24:31.794" v="274" actId="20577"/>
        <pc:sldMkLst>
          <pc:docMk/>
          <pc:sldMk cId="1753890201" sldId="265"/>
        </pc:sldMkLst>
        <pc:spChg chg="mod">
          <ac:chgData name="Peter Ecclesine (pecclesi)" userId="8026f3ca-466d-45df-ae34-64ba14570b27" providerId="ADAL" clId="{AB58336C-899D-4A40-B09F-765394C27ABC}" dt="2021-09-13T13:24:31.794" v="274" actId="20577"/>
          <ac:spMkLst>
            <pc:docMk/>
            <pc:sldMk cId="1753890201" sldId="265"/>
            <ac:spMk id="9218" creationId="{00000000-0000-0000-0000-000000000000}"/>
          </ac:spMkLst>
        </pc:spChg>
      </pc:sldChg>
      <pc:sldChg chg="modSp mod">
        <pc:chgData name="Peter Ecclesine (pecclesi)" userId="8026f3ca-466d-45df-ae34-64ba14570b27" providerId="ADAL" clId="{AB58336C-899D-4A40-B09F-765394C27ABC}" dt="2021-08-17T16:54:10.549" v="51" actId="20577"/>
        <pc:sldMkLst>
          <pc:docMk/>
          <pc:sldMk cId="3096812942" sldId="269"/>
        </pc:sldMkLst>
        <pc:spChg chg="mod">
          <ac:chgData name="Peter Ecclesine (pecclesi)" userId="8026f3ca-466d-45df-ae34-64ba14570b27" providerId="ADAL" clId="{AB58336C-899D-4A40-B09F-765394C27ABC}" dt="2021-08-17T16:54:10.549" v="51" actId="20577"/>
          <ac:spMkLst>
            <pc:docMk/>
            <pc:sldMk cId="3096812942" sldId="269"/>
            <ac:spMk id="9218" creationId="{00000000-0000-0000-0000-000000000000}"/>
          </ac:spMkLst>
        </pc:spChg>
      </pc:sldChg>
      <pc:sldChg chg="modSp mod">
        <pc:chgData name="Peter Ecclesine (pecclesi)" userId="8026f3ca-466d-45df-ae34-64ba14570b27" providerId="ADAL" clId="{AB58336C-899D-4A40-B09F-765394C27ABC}" dt="2021-09-10T12:54:38.883" v="114" actId="207"/>
        <pc:sldMkLst>
          <pc:docMk/>
          <pc:sldMk cId="3454883255" sldId="273"/>
        </pc:sldMkLst>
        <pc:spChg chg="mod">
          <ac:chgData name="Peter Ecclesine (pecclesi)" userId="8026f3ca-466d-45df-ae34-64ba14570b27" providerId="ADAL" clId="{AB58336C-899D-4A40-B09F-765394C27ABC}" dt="2021-09-10T12:42:21.643" v="67" actId="20577"/>
          <ac:spMkLst>
            <pc:docMk/>
            <pc:sldMk cId="3454883255" sldId="273"/>
            <ac:spMk id="9218" creationId="{00000000-0000-0000-0000-000000000000}"/>
          </ac:spMkLst>
        </pc:spChg>
        <pc:graphicFrameChg chg="modGraphic">
          <ac:chgData name="Peter Ecclesine (pecclesi)" userId="8026f3ca-466d-45df-ae34-64ba14570b27" providerId="ADAL" clId="{AB58336C-899D-4A40-B09F-765394C27ABC}" dt="2021-09-10T12:54:38.883" v="114" actId="207"/>
          <ac:graphicFrameMkLst>
            <pc:docMk/>
            <pc:sldMk cId="3454883255" sldId="273"/>
            <ac:graphicFrameMk id="3" creationId="{00000000-0000-0000-0000-000000000000}"/>
          </ac:graphicFrameMkLst>
        </pc:graphicFrameChg>
      </pc:sldChg>
      <pc:sldChg chg="modSp mod">
        <pc:chgData name="Peter Ecclesine (pecclesi)" userId="8026f3ca-466d-45df-ae34-64ba14570b27" providerId="ADAL" clId="{AB58336C-899D-4A40-B09F-765394C27ABC}" dt="2021-09-13T13:21:24.227" v="242" actId="20577"/>
        <pc:sldMkLst>
          <pc:docMk/>
          <pc:sldMk cId="1372385444" sldId="281"/>
        </pc:sldMkLst>
        <pc:spChg chg="mod">
          <ac:chgData name="Peter Ecclesine (pecclesi)" userId="8026f3ca-466d-45df-ae34-64ba14570b27" providerId="ADAL" clId="{AB58336C-899D-4A40-B09F-765394C27ABC}" dt="2021-09-13T13:21:24.227" v="242" actId="20577"/>
          <ac:spMkLst>
            <pc:docMk/>
            <pc:sldMk cId="1372385444" sldId="281"/>
            <ac:spMk id="9218" creationId="{00000000-0000-0000-0000-000000000000}"/>
          </ac:spMkLst>
        </pc:spChg>
      </pc:sldChg>
      <pc:sldChg chg="modSp mod">
        <pc:chgData name="Peter Ecclesine (pecclesi)" userId="8026f3ca-466d-45df-ae34-64ba14570b27" providerId="ADAL" clId="{AB58336C-899D-4A40-B09F-765394C27ABC}" dt="2021-09-10T13:18:41.701" v="233" actId="6549"/>
        <pc:sldMkLst>
          <pc:docMk/>
          <pc:sldMk cId="3884957953" sldId="282"/>
        </pc:sldMkLst>
        <pc:spChg chg="mod">
          <ac:chgData name="Peter Ecclesine (pecclesi)" userId="8026f3ca-466d-45df-ae34-64ba14570b27" providerId="ADAL" clId="{AB58336C-899D-4A40-B09F-765394C27ABC}" dt="2021-09-10T12:49:13.961" v="98" actId="20577"/>
          <ac:spMkLst>
            <pc:docMk/>
            <pc:sldMk cId="3884957953" sldId="282"/>
            <ac:spMk id="8" creationId="{00000000-0000-0000-0000-000000000000}"/>
          </ac:spMkLst>
        </pc:spChg>
        <pc:graphicFrameChg chg="mod modGraphic">
          <ac:chgData name="Peter Ecclesine (pecclesi)" userId="8026f3ca-466d-45df-ae34-64ba14570b27" providerId="ADAL" clId="{AB58336C-899D-4A40-B09F-765394C27ABC}" dt="2021-09-10T13:18:41.701" v="233" actId="6549"/>
          <ac:graphicFrameMkLst>
            <pc:docMk/>
            <pc:sldMk cId="3884957953" sldId="282"/>
            <ac:graphicFrameMk id="10" creationId="{00000000-0000-0000-0000-000000000000}"/>
          </ac:graphicFrameMkLst>
        </pc:graphicFrameChg>
      </pc:sldChg>
      <pc:sldChg chg="addSp delSp modSp mod">
        <pc:chgData name="Peter Ecclesine (pecclesi)" userId="8026f3ca-466d-45df-ae34-64ba14570b27" providerId="ADAL" clId="{AB58336C-899D-4A40-B09F-765394C27ABC}" dt="2021-09-13T13:22:28.246" v="253"/>
        <pc:sldMkLst>
          <pc:docMk/>
          <pc:sldMk cId="1968720319" sldId="283"/>
        </pc:sldMkLst>
        <pc:spChg chg="mod">
          <ac:chgData name="Peter Ecclesine (pecclesi)" userId="8026f3ca-466d-45df-ae34-64ba14570b27" providerId="ADAL" clId="{AB58336C-899D-4A40-B09F-765394C27ABC}" dt="2021-08-17T16:52:53.362" v="20" actId="20577"/>
          <ac:spMkLst>
            <pc:docMk/>
            <pc:sldMk cId="1968720319" sldId="283"/>
            <ac:spMk id="3" creationId="{00000000-0000-0000-0000-000000000000}"/>
          </ac:spMkLst>
        </pc:spChg>
        <pc:graphicFrameChg chg="add del mod">
          <ac:chgData name="Peter Ecclesine (pecclesi)" userId="8026f3ca-466d-45df-ae34-64ba14570b27" providerId="ADAL" clId="{AB58336C-899D-4A40-B09F-765394C27ABC}" dt="2021-09-13T13:22:28.246" v="253"/>
          <ac:graphicFrameMkLst>
            <pc:docMk/>
            <pc:sldMk cId="1968720319" sldId="283"/>
            <ac:graphicFrameMk id="7" creationId="{E56C39A6-7C56-44BE-96A7-04173E0770F9}"/>
          </ac:graphicFrameMkLst>
        </pc:graphicFrameChg>
      </pc:sldChg>
      <pc:sldChg chg="del">
        <pc:chgData name="Peter Ecclesine (pecclesi)" userId="8026f3ca-466d-45df-ae34-64ba14570b27" providerId="ADAL" clId="{AB58336C-899D-4A40-B09F-765394C27ABC}" dt="2021-09-13T13:23:02.005" v="255" actId="47"/>
        <pc:sldMkLst>
          <pc:docMk/>
          <pc:sldMk cId="2039296777" sldId="292"/>
        </pc:sldMkLst>
      </pc:sldChg>
      <pc:sldChg chg="add">
        <pc:chgData name="Peter Ecclesine (pecclesi)" userId="8026f3ca-466d-45df-ae34-64ba14570b27" providerId="ADAL" clId="{AB58336C-899D-4A40-B09F-765394C27ABC}" dt="2021-09-13T13:22:58.929" v="254"/>
        <pc:sldMkLst>
          <pc:docMk/>
          <pc:sldMk cId="3303314101" sldId="236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802.11-21/1307r0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bahareh.sagedhi@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claudio.da.silva@inte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huawei.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2021-09-12</a:t>
            </a:r>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800" dirty="0"/>
              <a:t>P802.11az was started on D3.0 out of January 2021 (Robert Stacey,  Emily Qi, Edward Au, Carol Ansley, Peter Ecclesine, Yongho Seok, Mark Hamilton) </a:t>
            </a:r>
            <a:r>
              <a:rPr lang="en-US" sz="1800" dirty="0">
                <a:solidFill>
                  <a:srgbClr val="FF0000"/>
                </a:solidFill>
              </a:rPr>
              <a:t>21/0329r7 July 15, 2021 </a:t>
            </a:r>
            <a:r>
              <a:rPr lang="en-US" sz="1800">
                <a:solidFill>
                  <a:srgbClr val="FF0000"/>
                </a:solidFill>
              </a:rPr>
              <a:t>MDR complete</a:t>
            </a:r>
            <a:endParaRPr lang="en-US" sz="1800" dirty="0">
              <a:solidFill>
                <a:srgbClr val="FF0000"/>
              </a:solidFill>
            </a:endParaRPr>
          </a:p>
          <a:p>
            <a:r>
              <a:rPr lang="en-US" sz="1800" dirty="0"/>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editors reviewed most of the findings. The MIB findings came in after the editors meeting. They are present in r4.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TGaz</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editor will provide feedback on the findings. </a:t>
            </a:r>
            <a:endParaRPr lang="en-US" sz="1800" dirty="0"/>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from Edward Au email:</a:t>
            </a:r>
          </a:p>
          <a:p>
            <a:pPr marL="0" marR="0">
              <a:spcBef>
                <a:spcPts val="0"/>
              </a:spcBef>
              <a:spcAft>
                <a:spcPts val="0"/>
              </a:spcAft>
            </a:pPr>
            <a:r>
              <a:rPr lang="en-US" sz="1800" dirty="0">
                <a:solidFill>
                  <a:schemeClr val="tx1"/>
                </a:solidFill>
                <a:effectLst/>
                <a:ea typeface="Times New Roman" panose="02020603050405020304" pitchFamily="18" charset="0"/>
              </a:rPr>
              <a:t>[</a:t>
            </a:r>
            <a:r>
              <a:rPr lang="en-US" sz="1800" b="0" dirty="0">
                <a:solidFill>
                  <a:schemeClr val="tx1"/>
                </a:solidFill>
                <a:effectLst/>
                <a:ea typeface="Times New Roman" panose="02020603050405020304" pitchFamily="18" charset="0"/>
              </a:rPr>
              <a:t>1]  Review the addition of "Tail" into the Editor's guide document. Other edits noted. </a:t>
            </a:r>
            <a:endParaRPr lang="en-US" sz="1800" b="0" dirty="0">
              <a:solidFill>
                <a:schemeClr val="tx1"/>
              </a:solidFill>
              <a:effectLst/>
              <a:ea typeface="Calibri" panose="020F0502020204030204" pitchFamily="34" charset="0"/>
            </a:endParaRPr>
          </a:p>
          <a:p>
            <a:pPr marL="0" marR="0">
              <a:spcBef>
                <a:spcPts val="0"/>
              </a:spcBef>
              <a:spcAft>
                <a:spcPts val="0"/>
              </a:spcAft>
            </a:pPr>
            <a:r>
              <a:rPr lang="en-US" sz="1800" b="0" dirty="0">
                <a:solidFill>
                  <a:schemeClr val="tx1"/>
                </a:solidFill>
                <a:effectLst/>
                <a:ea typeface="Times New Roman" panose="02020603050405020304" pitchFamily="18" charset="0"/>
              </a:rPr>
              <a:t>[2]  ANA assignment</a:t>
            </a:r>
            <a:endParaRPr lang="en-US" sz="1800" b="0" dirty="0">
              <a:solidFill>
                <a:schemeClr val="tx1"/>
              </a:solidFill>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a:t>
            </a:r>
            <a:r>
              <a:rPr lang="en-US" b="0"/>
              <a:t>the particular use of </a:t>
            </a:r>
            <a:r>
              <a:rPr lang="en-US" b="0" dirty="0"/>
              <a:t>“Tail” and explained our practice in acronyms.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Sept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November,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517124742"/>
              </p:ext>
            </p:extLst>
          </p:nvPr>
        </p:nvGraphicFramePr>
        <p:xfrm>
          <a:off x="762000" y="2057400"/>
          <a:ext cx="10622468" cy="5018069"/>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282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Mar 2023</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134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Dec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52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685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5944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noFill/>
                  </a:tcPr>
                </a:tc>
                <a:extLst>
                  <a:ext uri="{0D108BD9-81ED-4DB2-BD59-A6C34878D82A}">
                    <a16:rowId xmlns:a16="http://schemas.microsoft.com/office/drawing/2014/main" val="517786844"/>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*Published ** Reviewed in July</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am1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374221379"/>
              </p:ext>
            </p:extLst>
          </p:nvPr>
        </p:nvGraphicFramePr>
        <p:xfrm>
          <a:off x="737392" y="1374227"/>
          <a:ext cx="9395946" cy="4862623"/>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be</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me</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12-Jul</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2019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(acting) 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0.6</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Jungnickel,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FF0000"/>
                          </a:solidFill>
                          <a:effectLst/>
                          <a:latin typeface="+mn-lt"/>
                        </a:rPr>
                        <a:t>1.03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tx1"/>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tx1"/>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0.3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chemeClr val="tx1">
                              <a:lumMod val="95000"/>
                              <a:lumOff val="5000"/>
                            </a:schemeClr>
                          </a:solidFill>
                        </a:rPr>
                        <a:t>Framemaker</a:t>
                      </a:r>
                      <a:r>
                        <a:rPr lang="en-US" sz="1400" dirty="0">
                          <a:solidFill>
                            <a:schemeClr val="tx1">
                              <a:lumMod val="95000"/>
                              <a:lumOff val="5000"/>
                            </a:schemeClr>
                          </a:solidFill>
                        </a:rPr>
                        <a:t>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8"/>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2021-09-13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a:t>
            </a:r>
            <a:r>
              <a:rPr lang="en-US" dirty="0">
                <a:solidFill>
                  <a:srgbClr val="FF0000"/>
                </a:solidFill>
              </a:rPr>
              <a:t>19</a:t>
            </a:r>
          </a:p>
          <a:p>
            <a:r>
              <a:rPr lang="en-US" dirty="0"/>
              <a:t>Review WG Style Guide, 11be and </a:t>
            </a:r>
            <a:r>
              <a:rPr lang="en-US" dirty="0" err="1"/>
              <a:t>REVme</a:t>
            </a:r>
            <a:r>
              <a:rPr lang="en-US" dirty="0"/>
              <a:t> practice</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Spetember 2021</a:t>
            </a:r>
            <a:endParaRPr lang="en-GB" dirty="0"/>
          </a:p>
        </p:txBody>
      </p:sp>
    </p:spTree>
    <p:extLst>
      <p:ext uri="{BB962C8B-B14F-4D97-AF65-F5344CB8AC3E}">
        <p14:creationId xmlns:p14="http://schemas.microsoft.com/office/powerpoint/2010/main" val="330331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2021-09-13</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a:t>
            </a:r>
            <a:r>
              <a:rPr lang="en-US" sz="1600" dirty="0" err="1"/>
              <a:t>Bims</a:t>
            </a:r>
            <a:endParaRPr lang="en-US" sz="1600" dirty="0"/>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Joseph Levy, Mark Hamilton</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Catherine Berger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claudio.da.silva@intel.com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September 13</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400" dirty="0"/>
              <a:t>11az – </a:t>
            </a:r>
            <a:r>
              <a:rPr lang="en-US" sz="1400" dirty="0"/>
              <a:t> </a:t>
            </a:r>
            <a:endParaRPr lang="en-GB" sz="1400" dirty="0"/>
          </a:p>
          <a:p>
            <a:r>
              <a:rPr lang="en-GB" sz="1400" dirty="0"/>
              <a:t>11ba – </a:t>
            </a:r>
            <a:r>
              <a:rPr lang="en-US" sz="1400" dirty="0"/>
              <a:t> </a:t>
            </a:r>
          </a:p>
          <a:p>
            <a:r>
              <a:rPr lang="en-GB" sz="1400" dirty="0"/>
              <a:t>11bb –  </a:t>
            </a:r>
          </a:p>
          <a:p>
            <a:r>
              <a:rPr lang="en-GB" sz="1400" dirty="0"/>
              <a:t>11bc –  </a:t>
            </a:r>
          </a:p>
          <a:p>
            <a:r>
              <a:rPr lang="en-GB" sz="1400" dirty="0"/>
              <a:t>11bd –  </a:t>
            </a:r>
          </a:p>
          <a:p>
            <a:r>
              <a:rPr lang="en-GB" sz="1400" dirty="0"/>
              <a:t>11be – </a:t>
            </a:r>
            <a:r>
              <a:rPr lang="en-US" sz="1400" dirty="0"/>
              <a:t> </a:t>
            </a:r>
          </a:p>
          <a:p>
            <a:r>
              <a:rPr lang="en-US" sz="1400" dirty="0"/>
              <a:t>11bf </a:t>
            </a:r>
            <a:r>
              <a:rPr lang="en-GB" sz="1400" dirty="0"/>
              <a:t>–</a:t>
            </a:r>
            <a:r>
              <a:rPr lang="en-US" sz="1400" dirty="0"/>
              <a:t>  </a:t>
            </a:r>
          </a:p>
          <a:p>
            <a:r>
              <a:rPr lang="en-GB" sz="1400" dirty="0"/>
              <a:t>11bh –  </a:t>
            </a:r>
          </a:p>
          <a:p>
            <a:r>
              <a:rPr lang="en-GB" sz="1400" dirty="0"/>
              <a:t>11bi –  </a:t>
            </a:r>
          </a:p>
          <a:p>
            <a:r>
              <a:rPr lang="en-GB" sz="1400" dirty="0" err="1"/>
              <a:t>REVme</a:t>
            </a:r>
            <a:r>
              <a:rPr lang="en-GB" sz="1400" dirty="0"/>
              <a:t> –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February 26, 2021</a:t>
            </a:r>
          </a:p>
          <a:p>
            <a:r>
              <a:rPr lang="en-US" sz="2000" dirty="0"/>
              <a:t>Publication of 11ax was May 19, 2021</a:t>
            </a:r>
          </a:p>
          <a:p>
            <a:r>
              <a:rPr lang="en-US" sz="2000" dirty="0"/>
              <a:t>Publication of 11ay was July 28,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11272</TotalTime>
  <Words>3721</Words>
  <Application>Microsoft Office PowerPoint</Application>
  <PresentationFormat>Widescreen</PresentationFormat>
  <Paragraphs>511</Paragraphs>
  <Slides>30</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802.11 WG Editor’s Meeting (September 2021)</vt:lpstr>
      <vt:lpstr>Abstract</vt:lpstr>
      <vt:lpstr>Agenda for 2021-09-13 meeting</vt:lpstr>
      <vt:lpstr>Registration for the September 802.11 electronic interim session</vt:lpstr>
      <vt:lpstr>Roll Call – 2021-09-13</vt:lpstr>
      <vt:lpstr>Volunteer Editor Contacts</vt:lpstr>
      <vt:lpstr>September 13th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411</cp:revision>
  <cp:lastPrinted>1601-01-01T00:00:00Z</cp:lastPrinted>
  <dcterms:created xsi:type="dcterms:W3CDTF">2018-01-07T18:30:13Z</dcterms:created>
  <dcterms:modified xsi:type="dcterms:W3CDTF">2021-09-13T13:24:37Z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