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86"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2021-8-9</a:t>
            </a:r>
          </a:p>
        </p:txBody>
      </p:sp>
      <p:sp>
        <p:nvSpPr>
          <p:cNvPr id="6" name="Date Placeholder 3"/>
          <p:cNvSpPr>
            <a:spLocks noGrp="1"/>
          </p:cNvSpPr>
          <p:nvPr>
            <p:ph type="dt" idx="10"/>
          </p:nvPr>
        </p:nvSpPr>
        <p:spPr/>
        <p:txBody>
          <a:bodyPr/>
          <a:lstStyle/>
          <a:p>
            <a:r>
              <a:rPr lang="en-US"/>
              <a:t>August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Architecture review for </a:t>
            </a:r>
            <a:r>
              <a:rPr lang="en-GB" altLang="en-US" sz="1400" dirty="0" err="1"/>
              <a:t>TGbb</a:t>
            </a:r>
            <a:endParaRPr lang="en-GB" altLang="en-US" sz="1400" dirty="0"/>
          </a:p>
          <a:p>
            <a:pPr marL="1200150" lvl="2" indent="-342900">
              <a:buFont typeface="Arial" panose="020B0604020202020204" pitchFamily="34" charset="0"/>
              <a:buChar char="•"/>
            </a:pPr>
            <a:r>
              <a:rPr lang="en-GB" altLang="en-US" sz="1200" dirty="0"/>
              <a:t>Doc. </a:t>
            </a:r>
            <a:r>
              <a:rPr lang="en-GB" altLang="en-US" sz="1200"/>
              <a:t>11-21/1498r0</a:t>
            </a:r>
            <a:endParaRPr lang="en-GB" altLang="en-US" sz="1200" dirty="0"/>
          </a:p>
          <a:p>
            <a:pPr marL="800100" lvl="1" indent="-342900">
              <a:buFont typeface="Arial" panose="020B0604020202020204" pitchFamily="34" charset="0"/>
              <a:buChar char="•"/>
            </a:pPr>
            <a:r>
              <a:rPr lang="en-GB" altLang="en-US" sz="1400" dirty="0"/>
              <a:t>ITU-R liaison review </a:t>
            </a:r>
          </a:p>
          <a:p>
            <a:pPr marL="1200150" lvl="2" indent="-342900">
              <a:buFont typeface="Arial" panose="020B0604020202020204" pitchFamily="34" charset="0"/>
              <a:buChar char="•"/>
            </a:pPr>
            <a:r>
              <a:rPr lang="en-GB" altLang="en-US" sz="1200" dirty="0"/>
              <a:t>Doc. 11-21/1457r1</a:t>
            </a:r>
          </a:p>
          <a:p>
            <a:pPr marL="1200150" lvl="2" indent="-342900">
              <a:buFont typeface="Arial" panose="020B0604020202020204" pitchFamily="34" charset="0"/>
              <a:buChar char="•"/>
            </a:pPr>
            <a:r>
              <a:rPr lang="en-GB" altLang="en-US" sz="1200" dirty="0"/>
              <a:t>Doc. 15-21/0434r1</a:t>
            </a:r>
          </a:p>
          <a:p>
            <a:pPr marL="800100" lvl="1" indent="-342900">
              <a:buFont typeface="Arial" panose="020B0604020202020204" pitchFamily="34" charset="0"/>
              <a:buChar char="•"/>
            </a:pPr>
            <a:r>
              <a:rPr lang="en-GB" altLang="en-US" sz="1400" dirty="0"/>
              <a:t>Comments on Draft 0.6</a:t>
            </a:r>
          </a:p>
          <a:p>
            <a:pPr marL="1200150" lvl="2" indent="-342900">
              <a:buFont typeface="Arial" panose="020B0604020202020204" pitchFamily="34" charset="0"/>
              <a:buChar char="•"/>
            </a:pPr>
            <a:r>
              <a:rPr lang="en-GB" altLang="en-US" sz="1200" dirty="0"/>
              <a:t>Doc. 11-21/1453r1</a:t>
            </a:r>
          </a:p>
          <a:p>
            <a:pPr marL="1200150" lvl="2" indent="-342900">
              <a:buFont typeface="Arial" panose="020B0604020202020204" pitchFamily="34" charset="0"/>
              <a:buChar char="•"/>
            </a:pPr>
            <a:r>
              <a:rPr lang="en-GB" altLang="en-US" sz="1200" dirty="0"/>
              <a:t>Doc. 11-21/1455r1</a:t>
            </a:r>
          </a:p>
          <a:p>
            <a:pPr marL="800100" lvl="1" indent="-342900">
              <a:buFont typeface="Arial" panose="020B0604020202020204" pitchFamily="34" charset="0"/>
              <a:buChar char="•"/>
            </a:pPr>
            <a:endParaRPr lang="en-GB" altLang="en-US" sz="1400"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0.7 from the week</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August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July. 2021 plenary meeting, specifically: </a:t>
            </a:r>
          </a:p>
          <a:p>
            <a:r>
              <a:rPr lang="en-GB" altLang="en-US" dirty="0"/>
              <a:t>	doc. 11-21/1163r0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August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2021 and September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July 2021 and the September 2021 meeting, specifically: </a:t>
            </a:r>
          </a:p>
          <a:p>
            <a:pPr>
              <a:buFont typeface="Arial" panose="020B0604020202020204" pitchFamily="34" charset="0"/>
              <a:buChar char="•"/>
            </a:pPr>
            <a:r>
              <a:rPr lang="en-GB" altLang="en-US" dirty="0"/>
              <a:t>Doc. 11-21/1502r0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September 2021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1750</Words>
  <Application>Microsoft Office PowerPoint</Application>
  <PresentationFormat>Widescreen</PresentationFormat>
  <Paragraphs>226</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September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May 2021 meeting</vt:lpstr>
      <vt:lpstr>Motion to approve the minutes between the July 2021 and September 2021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109</cp:revision>
  <cp:lastPrinted>1601-01-01T00:00:00Z</cp:lastPrinted>
  <dcterms:created xsi:type="dcterms:W3CDTF">2019-08-08T09:50:31Z</dcterms:created>
  <dcterms:modified xsi:type="dcterms:W3CDTF">2021-09-13T15:22:48Z</dcterms:modified>
</cp:coreProperties>
</file>