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43" r:id="rId26"/>
    <p:sldId id="829" r:id="rId27"/>
    <p:sldId id="839" r:id="rId28"/>
    <p:sldId id="840" r:id="rId29"/>
    <p:sldId id="844" r:id="rId30"/>
    <p:sldId id="845" r:id="rId31"/>
    <p:sldId id="846" r:id="rId32"/>
    <p:sldId id="842"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4075" autoAdjust="0"/>
  </p:normalViewPr>
  <p:slideViewPr>
    <p:cSldViewPr>
      <p:cViewPr varScale="1">
        <p:scale>
          <a:sx n="93" d="100"/>
          <a:sy n="93" d="100"/>
        </p:scale>
        <p:origin x="705"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8T09:26:13.855" idx="2">
    <p:pos x="3627" y="2178"/>
    <p:text>Confirm the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123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9475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1953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1831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802.11-21/1304r5</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1314-04-00bf-ieee-802-11bf-teleconference-minutes-july-sept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September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2021-08-09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8321190"/>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21/1331</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0000"/>
                          </a:solidFill>
                        </a:rPr>
                        <a:t>Yuqiang</a:t>
                      </a:r>
                      <a:r>
                        <a:rPr lang="en-US" altLang="zh-CN" sz="1100" dirty="0" smtClean="0">
                          <a:solidFill>
                            <a:srgbClr val="FF0000"/>
                          </a:solidFill>
                        </a:rPr>
                        <a:t> Zhang(XGIMI Technology </a:t>
                      </a:r>
                      <a:r>
                        <a:rPr lang="en-US" altLang="zh-CN" sz="1100" dirty="0" err="1" smtClean="0">
                          <a:solidFill>
                            <a:srgbClr val="FF0000"/>
                          </a:solidFill>
                        </a:rPr>
                        <a:t>Co.Ltd</a:t>
                      </a:r>
                      <a:r>
                        <a:rPr lang="en-US" altLang="zh-CN" sz="1100" dirty="0" smtClean="0">
                          <a:solidFill>
                            <a:srgbClr val="FF0000"/>
                          </a:solidFill>
                        </a:rPr>
                        <a:t>)</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Q&amp;A: Further consideration on sensing measurement flow for non-AP</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September </a:t>
            </a:r>
            <a:r>
              <a:rPr lang="en-US" altLang="zh-CN" dirty="0" smtClean="0"/>
              <a:t>14, 17, 20</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17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7544041"/>
              </p:ext>
            </p:extLst>
          </p:nvPr>
        </p:nvGraphicFramePr>
        <p:xfrm>
          <a:off x="762000" y="2971800"/>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21/1035</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Satyanarayana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Katla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Sensing-specific feedback using NDPA and trigger frames.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21/1532</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Dong Wei (NXP)</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FFC000"/>
                          </a:solidFill>
                          <a:latin typeface="+mn-lt"/>
                          <a:ea typeface="+mn-ea"/>
                          <a:cs typeface="+mn-cs"/>
                        </a:rPr>
                        <a:t>TWT for WLAN Sensing Measurement</a:t>
                      </a:r>
                      <a:endParaRPr lang="zh-CN" altLang="en-US" sz="11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3526527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20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28-29</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02748740"/>
              </p:ext>
            </p:extLst>
          </p:nvPr>
        </p:nvGraphicFramePr>
        <p:xfrm>
          <a:off x="762000" y="3253812"/>
          <a:ext cx="8229601" cy="210752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307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21/1532</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Q&amp;A:</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TWT for WLAN Sensing Measurement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21/1543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WLAN-sensing-procedure-</a:t>
                      </a:r>
                      <a:r>
                        <a:rPr lang="en-US" altLang="en-US" sz="1100" kern="1200" dirty="0" err="1" smtClean="0">
                          <a:solidFill>
                            <a:schemeClr val="tx1"/>
                          </a:solidFill>
                          <a:latin typeface="+mn-lt"/>
                          <a:ea typeface="+mn-ea"/>
                          <a:cs typeface="+mn-cs"/>
                        </a:rPr>
                        <a:t>convergency</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21/0876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464982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14, 17, </a:t>
            </a:r>
            <a:r>
              <a:rPr lang="en-US" altLang="en-US" dirty="0" smtClean="0">
                <a:solidFill>
                  <a:srgbClr val="0000FF"/>
                </a:solidFill>
              </a:rPr>
              <a:t>20</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Yan Xin</a:t>
            </a:r>
            <a:r>
              <a:rPr lang="en-US" altLang="zh-CN" sz="1800" b="1" kern="0" dirty="0" smtClean="0"/>
              <a:t>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a:t>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12485558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a:t>
            </a:r>
            <a:r>
              <a:rPr lang="en-US" altLang="zh-CN" sz="1800" b="1" kern="0" dirty="0"/>
              <a:t>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35172795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electronic </a:t>
            </a:r>
            <a:r>
              <a:rPr lang="en-US" dirty="0" smtClean="0"/>
              <a:t>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smtClean="0"/>
              <a:t>September 802 </a:t>
            </a:r>
            <a:r>
              <a:rPr lang="en-US" sz="2000" dirty="0"/>
              <a:t>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107754</TotalTime>
  <Words>2601</Words>
  <Application>Microsoft Office PowerPoint</Application>
  <PresentationFormat>全屏显示(4:3)</PresentationFormat>
  <Paragraphs>489</Paragraphs>
  <Slides>32</Slides>
  <Notes>31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 Interim 2021</vt:lpstr>
      <vt:lpstr>IEEE 802.11 Task Group bf WLAN Sensing </vt:lpstr>
      <vt:lpstr>PowerPoint 演示文稿</vt:lpstr>
      <vt:lpstr>PowerPoint 演示文稿</vt:lpstr>
      <vt:lpstr>Registration for the September 802 electronic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4689</cp:revision>
  <cp:lastPrinted>2014-11-04T15:04:57Z</cp:lastPrinted>
  <dcterms:created xsi:type="dcterms:W3CDTF">2007-04-17T18:10:23Z</dcterms:created>
  <dcterms:modified xsi:type="dcterms:W3CDTF">2021-09-20T15:10:52Z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(3)CO5Y0YHxuSR/BC+Z6a5qxVqrHXNgEpWm4LSXTT6zVSTEd9fHNuStXvFyX5R3fR+mpOSfnWxq
sxqKrQhYoeiPgGxvRPCtdMUytKGmYeQPsLHAl/CUfAi8xyOaI95u2XxStUSgoQ84XhUTwpld
cPmAlpKLIki4tajpAQolbql2vngJ4P+kIOiE+VePyoxexZ33A1DjoctquqFeRr/6hfXLIWvx
oSd1f9auYy6ibGKESc</vt:lpwstr>
  </property>
  <property fmtid="{D5CDD505-2E9C-101B-9397-08002B2CF9AE}" pid="27" name="_2015_ms_pID_7253431">
    <vt:lpwstr>fMSuPbtb/UtC5Dq/98vOHhmupSeannET1u6SxTovwfQal5UeFvo5ZO
fBOaX9AlXEsjQ0ZKdpriWVHsREc6aDfMlBsA5BzGXY68mUiAKpS297d0RbgDVF5mfzYbpHcq
p4sAmljLU/qDV6jTwhSp5XoJLuEyVyMQru3bOSL+UaAiHOFg15DKjOH5QqgwWcH0GjNHLhkH
OSFUS2ZBl8VdO4R4upvPXzeUGXotbbqu4LI8</vt:lpwstr>
  </property>
  <property fmtid="{D5CDD505-2E9C-101B-9397-08002B2CF9AE}" pid="28" name="_2015_ms_pID_7253432">
    <vt:lpwstr>mDdOGI5e+xVCfCbpPaJG5uw=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1631774544</vt:lpwstr>
  </property>
</Properties>
</file>