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23" r:id="rId21"/>
    <p:sldId id="824" r:id="rId22"/>
    <p:sldId id="828" r:id="rId23"/>
    <p:sldId id="836" r:id="rId24"/>
    <p:sldId id="837" r:id="rId25"/>
    <p:sldId id="838" r:id="rId26"/>
    <p:sldId id="829" r:id="rId27"/>
    <p:sldId id="839" r:id="rId28"/>
    <p:sldId id="840" r:id="rId29"/>
    <p:sldId id="841" r:id="rId30"/>
    <p:sldId id="830" r:id="rId31"/>
    <p:sldId id="842"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1"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4075" autoAdjust="0"/>
  </p:normalViewPr>
  <p:slideViewPr>
    <p:cSldViewPr>
      <p:cViewPr varScale="1">
        <p:scale>
          <a:sx n="106" d="100"/>
          <a:sy n="106" d="100"/>
        </p:scale>
        <p:origin x="130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79849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41893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807516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72420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85221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61465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1069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802.11-21/1304r0</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September Interim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2021-08-09</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14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8908568"/>
              </p:ext>
            </p:extLst>
          </p:nvPr>
        </p:nvGraphicFramePr>
        <p:xfrm>
          <a:off x="762000" y="3253812"/>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a:solidFill>
                  <a:srgbClr val="0000FF"/>
                </a:solidFill>
              </a:rPr>
              <a:t>July</a:t>
            </a:r>
            <a:r>
              <a:rPr lang="en-US" altLang="zh-CN" sz="2000" dirty="0"/>
              <a:t> 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smtClean="0"/>
              <a:t>July Plenary: </a:t>
            </a:r>
            <a:r>
              <a:rPr lang="en-US" altLang="zh-CN" sz="1600" dirty="0">
                <a:hlinkClick r:id="rId3"/>
              </a:rPr>
              <a:t>https://</a:t>
            </a:r>
            <a:r>
              <a:rPr lang="en-US" altLang="zh-CN" sz="1600" dirty="0" smtClean="0">
                <a:hlinkClick r:id="rId3"/>
              </a:rPr>
              <a:t>mentor.ieee.org/802.11/dcn/21/                                .docx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July - September: </a:t>
            </a:r>
          </a:p>
          <a:p>
            <a:pPr marL="714375" lvl="1" indent="0" algn="just">
              <a:buNone/>
            </a:pPr>
            <a:r>
              <a:rPr lang="en-US" altLang="zh-CN" sz="1600" dirty="0">
                <a:hlinkClick r:id="rId4"/>
              </a:rPr>
              <a:t>https://</a:t>
            </a:r>
            <a:r>
              <a:rPr lang="en-US" altLang="zh-CN" sz="1600" dirty="0" smtClean="0">
                <a:hlinkClick r:id="rId4"/>
              </a:rPr>
              <a:t>mentor.ieee.org/802.11/dcn/21/                                        .docx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a:t>
            </a:r>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September </a:t>
            </a:r>
            <a:r>
              <a:rPr lang="en-US" altLang="zh-CN" dirty="0" smtClean="0"/>
              <a:t>14, 17, 20</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smtClean="0">
                <a:cs typeface="Times New Roman" panose="02020603050405020304" pitchFamily="18" charset="0"/>
              </a:rPr>
              <a:t>Facebook</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20</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21</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solidFill>
                  <a:srgbClr val="FF0000"/>
                </a:solidFill>
                <a:cs typeface="Times New Roman" panose="02020603050405020304" pitchFamily="18" charset="0"/>
              </a:rPr>
              <a: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solidFill>
                  <a:srgbClr val="FF0000"/>
                </a:solidFill>
                <a:cs typeface="Times New Roman" panose="02020603050405020304" pitchFamily="18" charset="0"/>
              </a:rPr>
              <a:t>??????????</a:t>
            </a:r>
            <a:endParaRPr lang="en-US" altLang="zh-CN" sz="18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a:t>
            </a:r>
            <a:r>
              <a:rPr lang="en-US" altLang="en-US" sz="3000" dirty="0">
                <a:solidFill>
                  <a:srgbClr val="0000FF"/>
                </a:solidFill>
                <a:cs typeface="Times New Roman" panose="02020603050405020304" pitchFamily="18" charset="0"/>
              </a:rPr>
              <a:t>17 </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901406421"/>
              </p:ext>
            </p:extLst>
          </p:nvPr>
        </p:nvGraphicFramePr>
        <p:xfrm>
          <a:off x="762000" y="3124200"/>
          <a:ext cx="8229601" cy="187674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460579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290441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a:t>
            </a:r>
          </a:p>
        </p:txBody>
      </p:sp>
    </p:spTree>
    <p:extLst>
      <p:ext uri="{BB962C8B-B14F-4D97-AF65-F5344CB8AC3E}">
        <p14:creationId xmlns:p14="http://schemas.microsoft.com/office/powerpoint/2010/main" val="39907964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a:t>
            </a:r>
            <a:r>
              <a:rPr lang="en-US" altLang="en-US" sz="3000" dirty="0">
                <a:solidFill>
                  <a:srgbClr val="0000FF"/>
                </a:solidFill>
                <a:cs typeface="Times New Roman" panose="02020603050405020304" pitchFamily="18" charset="0"/>
              </a:rPr>
              <a:t>20 </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 (</a:t>
            </a:r>
            <a:r>
              <a:rPr lang="en-US" altLang="zh-CN" sz="1400" dirty="0" smtClean="0">
                <a:solidFill>
                  <a:srgbClr val="0000FF"/>
                </a:solidFill>
              </a:rPr>
              <a:t>xx-xx</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854675720"/>
              </p:ext>
            </p:extLst>
          </p:nvPr>
        </p:nvGraphicFramePr>
        <p:xfrm>
          <a:off x="762000" y="3253812"/>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9923829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153246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a:t>
            </a:r>
          </a:p>
        </p:txBody>
      </p:sp>
    </p:spTree>
    <p:extLst>
      <p:ext uri="{BB962C8B-B14F-4D97-AF65-F5344CB8AC3E}">
        <p14:creationId xmlns:p14="http://schemas.microsoft.com/office/powerpoint/2010/main" val="4053608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September 14, 17, </a:t>
            </a:r>
            <a:r>
              <a:rPr lang="en-US" altLang="en-US" dirty="0" smtClean="0">
                <a:solidFill>
                  <a:srgbClr val="0000FF"/>
                </a:solidFill>
              </a:rPr>
              <a:t>20</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smtClean="0"/>
              <a:t>Motion xx</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a:t>
            </a:r>
            <a:endParaRPr lang="en-US" altLang="zh-CN" sz="1050" b="1" kern="0" dirty="0"/>
          </a:p>
        </p:txBody>
      </p:sp>
    </p:spTree>
    <p:extLst>
      <p:ext uri="{BB962C8B-B14F-4D97-AF65-F5344CB8AC3E}">
        <p14:creationId xmlns:p14="http://schemas.microsoft.com/office/powerpoint/2010/main" val="37837005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 electronic </a:t>
            </a:r>
            <a:r>
              <a:rPr lang="en-US" dirty="0" smtClean="0"/>
              <a:t>Interim session</a:t>
            </a:r>
            <a:endParaRPr lang="en-US" dirty="0"/>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a:t>
            </a:r>
            <a:r>
              <a:rPr lang="en-US" sz="2000" dirty="0" smtClean="0"/>
              <a:t>September 802 </a:t>
            </a:r>
            <a:r>
              <a:rPr lang="en-US" sz="2000" dirty="0"/>
              <a:t>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105126</TotalTime>
  <Words>2202</Words>
  <Application>Microsoft Office PowerPoint</Application>
  <PresentationFormat>全屏显示(4:3)</PresentationFormat>
  <Paragraphs>400</Paragraphs>
  <Slides>31</Slides>
  <Notes>30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31</vt:i4>
      </vt:variant>
    </vt:vector>
  </HeadingPairs>
  <TitlesOfParts>
    <vt:vector size="39" baseType="lpstr">
      <vt:lpstr>Monotype Sorts</vt:lpstr>
      <vt:lpstr>MS Gothic</vt:lpstr>
      <vt:lpstr>MS PGothic</vt:lpstr>
      <vt:lpstr>Arial</vt:lpstr>
      <vt:lpstr>Calibri</vt:lpstr>
      <vt:lpstr>Helvetica</vt:lpstr>
      <vt:lpstr>Times New Roman</vt:lpstr>
      <vt:lpstr>802-11-Submission</vt:lpstr>
      <vt:lpstr>Task Group bf Meeting agenda, September Interim 2021</vt:lpstr>
      <vt:lpstr>IEEE 802.11 Task Group bf WLAN Sensing </vt:lpstr>
      <vt:lpstr>PowerPoint 演示文稿</vt:lpstr>
      <vt:lpstr>PowerPoint 演示文稿</vt:lpstr>
      <vt:lpstr>Registration for the September 802 electronic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4665</cp:revision>
  <cp:lastPrinted>2014-11-04T15:04:57Z</cp:lastPrinted>
  <dcterms:created xsi:type="dcterms:W3CDTF">2007-04-17T18:10:23Z</dcterms:created>
  <dcterms:modified xsi:type="dcterms:W3CDTF">2021-08-09T07:37:35Z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(3)UrlOQUuwPauiVsQfZl5ALyiCbR2zaOi6Om46u9G9V+oNFhPG7+bDCLqarMEr12xOBjR7WrhA
kiBBna1hughhxC8nCMOpft6tk0OTHA3KNYfIcA0VB80U2J49EABo47cikPInAZXSbjG38+61
LcKE1ucchWIxBhH2x8uOR9+ttmj9rlBotsCOWIAepHFHNYSjseIl1DL5L8sbb5KlqACPMDek
NRhtU6sHUVpV2xXWCw</vt:lpwstr>
  </property>
  <property fmtid="{D5CDD505-2E9C-101B-9397-08002B2CF9AE}" pid="27" name="_2015_ms_pID_7253431">
    <vt:lpwstr>Yi9NcERwve9VVGbXSp4PDlDEHJmvKfc/2FDq7CULEKAN+PnjQ911O1
RhtSeSU0XlLpppUO+6FBxzyHf5loJcvGPFtvzZAWxdvwN+ksHX5+iyzX7S2anmrnxAkY+7H1
v3DaQot3sDnWkfndCukAYYVdmXhGKeeH1iS63waSb8yx4d0qUbu9yLOumgyI8JzYetroIRRy
PiBBaeHbtCDbOrj0hHVOcg3vgMn3qBBZ8ezX</vt:lpwstr>
  </property>
  <property fmtid="{D5CDD505-2E9C-101B-9397-08002B2CF9AE}" pid="28" name="_2015_ms_pID_7253432">
    <vt:lpwstr>/w==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1626698089</vt:lpwstr>
  </property>
</Properties>
</file>