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59"/>
  </p:notesMasterIdLst>
  <p:handoutMasterIdLst>
    <p:handoutMasterId r:id="rId60"/>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79" r:id="rId29"/>
    <p:sldId id="680" r:id="rId30"/>
    <p:sldId id="2368" r:id="rId31"/>
    <p:sldId id="2369" r:id="rId32"/>
    <p:sldId id="687" r:id="rId33"/>
    <p:sldId id="688" r:id="rId34"/>
    <p:sldId id="695" r:id="rId35"/>
    <p:sldId id="2371" r:id="rId36"/>
    <p:sldId id="2373" r:id="rId37"/>
    <p:sldId id="2372" r:id="rId38"/>
    <p:sldId id="696" r:id="rId39"/>
    <p:sldId id="697" r:id="rId40"/>
    <p:sldId id="707" r:id="rId41"/>
    <p:sldId id="2378" r:id="rId42"/>
    <p:sldId id="2375" r:id="rId43"/>
    <p:sldId id="2377" r:id="rId44"/>
    <p:sldId id="2374" r:id="rId45"/>
    <p:sldId id="2376" r:id="rId46"/>
    <p:sldId id="708" r:id="rId47"/>
    <p:sldId id="709"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Sep. 13th daily slot 2 - Sep. IEEE electronic meeting" id="{DE843586-E506-4D30-A655-52B441F0114A}">
          <p14:sldIdLst>
            <p14:sldId id="690"/>
            <p14:sldId id="694"/>
            <p14:sldId id="679"/>
            <p14:sldId id="680"/>
          </p14:sldIdLst>
        </p14:section>
        <p14:section name="Sep. 14th daily slot 3 - Sep. IEEE electronic meeting" id="{347EDFAB-725B-4685-8406-804F1F654820}">
          <p14:sldIdLst>
            <p14:sldId id="2368"/>
            <p14:sldId id="2369"/>
            <p14:sldId id="687"/>
            <p14:sldId id="688"/>
          </p14:sldIdLst>
        </p14:section>
        <p14:section name="Sep. 15th daily slot 3 - Sep. IEEE electronic meeting" id="{0AD43289-B43F-47F1-8F81-0E941BD8A437}">
          <p14:sldIdLst>
            <p14:sldId id="695"/>
            <p14:sldId id="2371"/>
            <p14:sldId id="2373"/>
            <p14:sldId id="2372"/>
            <p14:sldId id="696"/>
            <p14:sldId id="697"/>
          </p14:sldIdLst>
        </p14:section>
        <p14:section name="Sep. 20th daily slot 3 - Sep. IEEE electronic meeting" id="{1A9E3158-5FD2-4867-8B3A-8937856AEB11}">
          <p14:sldIdLst>
            <p14:sldId id="707"/>
            <p14:sldId id="2378"/>
            <p14:sldId id="2375"/>
            <p14:sldId id="2377"/>
            <p14:sldId id="2374"/>
            <p14:sldId id="2376"/>
            <p14:sldId id="708"/>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7BDB8D-526B-42E3-BBE9-540C565779DE}" v="28" dt="2021-09-20T17:10:15.58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6807" autoAdjust="0"/>
  </p:normalViewPr>
  <p:slideViewPr>
    <p:cSldViewPr>
      <p:cViewPr varScale="1">
        <p:scale>
          <a:sx n="106" d="100"/>
          <a:sy n="106" d="100"/>
        </p:scale>
        <p:origin x="762"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3B7BDB8D-526B-42E3-BBE9-540C565779DE}"/>
    <pc:docChg chg="undo redo custSel addSld delSld modSld sldOrd modSection">
      <pc:chgData name="Segev, Jonathan" userId="7c67a1b0-8725-4553-8055-0888dbcaef94" providerId="ADAL" clId="{3B7BDB8D-526B-42E3-BBE9-540C565779DE}" dt="2021-09-20T17:11:13.459" v="736" actId="179"/>
      <pc:docMkLst>
        <pc:docMk/>
      </pc:docMkLst>
      <pc:sldChg chg="modSp mod">
        <pc:chgData name="Segev, Jonathan" userId="7c67a1b0-8725-4553-8055-0888dbcaef94" providerId="ADAL" clId="{3B7BDB8D-526B-42E3-BBE9-540C565779DE}" dt="2021-09-20T16:19:22.395" v="122" actId="20577"/>
        <pc:sldMkLst>
          <pc:docMk/>
          <pc:sldMk cId="0" sldId="256"/>
        </pc:sldMkLst>
        <pc:spChg chg="mod">
          <ac:chgData name="Segev, Jonathan" userId="7c67a1b0-8725-4553-8055-0888dbcaef94" providerId="ADAL" clId="{3B7BDB8D-526B-42E3-BBE9-540C565779DE}" dt="2021-09-20T16:19:22.395" v="122" actId="20577"/>
          <ac:spMkLst>
            <pc:docMk/>
            <pc:sldMk cId="0" sldId="256"/>
            <ac:spMk id="3074" creationId="{00000000-0000-0000-0000-000000000000}"/>
          </ac:spMkLst>
        </pc:spChg>
      </pc:sldChg>
      <pc:sldChg chg="modSp mod">
        <pc:chgData name="Segev, Jonathan" userId="7c67a1b0-8725-4553-8055-0888dbcaef94" providerId="ADAL" clId="{3B7BDB8D-526B-42E3-BBE9-540C565779DE}" dt="2021-09-20T16:20:28.850" v="131" actId="20577"/>
        <pc:sldMkLst>
          <pc:docMk/>
          <pc:sldMk cId="1558500835" sldId="265"/>
        </pc:sldMkLst>
        <pc:spChg chg="mod">
          <ac:chgData name="Segev, Jonathan" userId="7c67a1b0-8725-4553-8055-0888dbcaef94" providerId="ADAL" clId="{3B7BDB8D-526B-42E3-BBE9-540C565779DE}" dt="2021-09-20T16:20:28.850" v="131" actId="20577"/>
          <ac:spMkLst>
            <pc:docMk/>
            <pc:sldMk cId="1558500835" sldId="265"/>
            <ac:spMk id="3" creationId="{00000000-0000-0000-0000-000000000000}"/>
          </ac:spMkLst>
        </pc:spChg>
      </pc:sldChg>
      <pc:sldChg chg="del">
        <pc:chgData name="Segev, Jonathan" userId="7c67a1b0-8725-4553-8055-0888dbcaef94" providerId="ADAL" clId="{3B7BDB8D-526B-42E3-BBE9-540C565779DE}" dt="2021-09-15T21:46:11.566" v="114" actId="47"/>
        <pc:sldMkLst>
          <pc:docMk/>
          <pc:sldMk cId="422831636" sldId="698"/>
        </pc:sldMkLst>
      </pc:sldChg>
      <pc:sldChg chg="del">
        <pc:chgData name="Segev, Jonathan" userId="7c67a1b0-8725-4553-8055-0888dbcaef94" providerId="ADAL" clId="{3B7BDB8D-526B-42E3-BBE9-540C565779DE}" dt="2021-09-15T21:46:12.252" v="115" actId="47"/>
        <pc:sldMkLst>
          <pc:docMk/>
          <pc:sldMk cId="1703960244" sldId="699"/>
        </pc:sldMkLst>
      </pc:sldChg>
      <pc:sldChg chg="del">
        <pc:chgData name="Segev, Jonathan" userId="7c67a1b0-8725-4553-8055-0888dbcaef94" providerId="ADAL" clId="{3B7BDB8D-526B-42E3-BBE9-540C565779DE}" dt="2021-09-15T21:46:14.149" v="116" actId="47"/>
        <pc:sldMkLst>
          <pc:docMk/>
          <pc:sldMk cId="2760317590" sldId="700"/>
        </pc:sldMkLst>
      </pc:sldChg>
      <pc:sldChg chg="modSp mod">
        <pc:chgData name="Segev, Jonathan" userId="7c67a1b0-8725-4553-8055-0888dbcaef94" providerId="ADAL" clId="{3B7BDB8D-526B-42E3-BBE9-540C565779DE}" dt="2021-09-20T16:54:22.814" v="513" actId="6549"/>
        <pc:sldMkLst>
          <pc:docMk/>
          <pc:sldMk cId="596105195" sldId="707"/>
        </pc:sldMkLst>
        <pc:spChg chg="mod">
          <ac:chgData name="Segev, Jonathan" userId="7c67a1b0-8725-4553-8055-0888dbcaef94" providerId="ADAL" clId="{3B7BDB8D-526B-42E3-BBE9-540C565779DE}" dt="2021-09-20T16:54:22.814" v="513" actId="6549"/>
          <ac:spMkLst>
            <pc:docMk/>
            <pc:sldMk cId="596105195" sldId="707"/>
            <ac:spMk id="2" creationId="{00000000-0000-0000-0000-000000000000}"/>
          </ac:spMkLst>
        </pc:spChg>
        <pc:spChg chg="mod">
          <ac:chgData name="Segev, Jonathan" userId="7c67a1b0-8725-4553-8055-0888dbcaef94" providerId="ADAL" clId="{3B7BDB8D-526B-42E3-BBE9-540C565779DE}" dt="2021-09-20T16:22:48.150" v="182" actId="20577"/>
          <ac:spMkLst>
            <pc:docMk/>
            <pc:sldMk cId="596105195" sldId="707"/>
            <ac:spMk id="3" creationId="{00000000-0000-0000-0000-000000000000}"/>
          </ac:spMkLst>
        </pc:spChg>
      </pc:sldChg>
      <pc:sldChg chg="addSp delSp modSp new mod">
        <pc:chgData name="Segev, Jonathan" userId="7c67a1b0-8725-4553-8055-0888dbcaef94" providerId="ADAL" clId="{3B7BDB8D-526B-42E3-BBE9-540C565779DE}" dt="2021-09-20T16:54:36.530" v="515" actId="14100"/>
        <pc:sldMkLst>
          <pc:docMk/>
          <pc:sldMk cId="1928237508" sldId="2374"/>
        </pc:sldMkLst>
        <pc:spChg chg="mod">
          <ac:chgData name="Segev, Jonathan" userId="7c67a1b0-8725-4553-8055-0888dbcaef94" providerId="ADAL" clId="{3B7BDB8D-526B-42E3-BBE9-540C565779DE}" dt="2021-09-20T16:54:36.530" v="515" actId="14100"/>
          <ac:spMkLst>
            <pc:docMk/>
            <pc:sldMk cId="1928237508" sldId="2374"/>
            <ac:spMk id="2" creationId="{01EAAA7D-AF08-4879-953B-4B7FF0391C1D}"/>
          </ac:spMkLst>
        </pc:spChg>
        <pc:spChg chg="del">
          <ac:chgData name="Segev, Jonathan" userId="7c67a1b0-8725-4553-8055-0888dbcaef94" providerId="ADAL" clId="{3B7BDB8D-526B-42E3-BBE9-540C565779DE}" dt="2021-09-20T16:44:10.132" v="184" actId="478"/>
          <ac:spMkLst>
            <pc:docMk/>
            <pc:sldMk cId="1928237508" sldId="2374"/>
            <ac:spMk id="3" creationId="{64D73AE6-1F25-4905-ABA4-E7E9CFB1339C}"/>
          </ac:spMkLst>
        </pc:spChg>
        <pc:spChg chg="add del mod">
          <ac:chgData name="Segev, Jonathan" userId="7c67a1b0-8725-4553-8055-0888dbcaef94" providerId="ADAL" clId="{3B7BDB8D-526B-42E3-BBE9-540C565779DE}" dt="2021-09-20T16:44:18.467" v="186" actId="478"/>
          <ac:spMkLst>
            <pc:docMk/>
            <pc:sldMk cId="1928237508" sldId="2374"/>
            <ac:spMk id="7" creationId="{74A61E20-ECA0-4B5C-A49F-82E214C259AA}"/>
          </ac:spMkLst>
        </pc:spChg>
        <pc:spChg chg="add mod">
          <ac:chgData name="Segev, Jonathan" userId="7c67a1b0-8725-4553-8055-0888dbcaef94" providerId="ADAL" clId="{3B7BDB8D-526B-42E3-BBE9-540C565779DE}" dt="2021-09-20T16:53:26.746" v="488" actId="13926"/>
          <ac:spMkLst>
            <pc:docMk/>
            <pc:sldMk cId="1928237508" sldId="2374"/>
            <ac:spMk id="8" creationId="{CC5B7EB9-3DEF-4981-89A9-614127FF9327}"/>
          </ac:spMkLst>
        </pc:spChg>
        <pc:spChg chg="add mod">
          <ac:chgData name="Segev, Jonathan" userId="7c67a1b0-8725-4553-8055-0888dbcaef94" providerId="ADAL" clId="{3B7BDB8D-526B-42E3-BBE9-540C565779DE}" dt="2021-09-20T16:49:45.918" v="470" actId="1036"/>
          <ac:spMkLst>
            <pc:docMk/>
            <pc:sldMk cId="1928237508" sldId="2374"/>
            <ac:spMk id="9" creationId="{C62FCB9C-804D-48A6-AD0F-0AA4C10DB6AA}"/>
          </ac:spMkLst>
        </pc:spChg>
        <pc:spChg chg="add del mod">
          <ac:chgData name="Segev, Jonathan" userId="7c67a1b0-8725-4553-8055-0888dbcaef94" providerId="ADAL" clId="{3B7BDB8D-526B-42E3-BBE9-540C565779DE}" dt="2021-09-20T16:44:22.986" v="187" actId="478"/>
          <ac:spMkLst>
            <pc:docMk/>
            <pc:sldMk cId="1928237508" sldId="2374"/>
            <ac:spMk id="11" creationId="{7049B11D-DBD7-4F7A-9536-95FB537B9B28}"/>
          </ac:spMkLst>
        </pc:spChg>
      </pc:sldChg>
      <pc:sldChg chg="addSp delSp modSp new mod ord">
        <pc:chgData name="Segev, Jonathan" userId="7c67a1b0-8725-4553-8055-0888dbcaef94" providerId="ADAL" clId="{3B7BDB8D-526B-42E3-BBE9-540C565779DE}" dt="2021-09-20T16:54:42.529" v="517"/>
        <pc:sldMkLst>
          <pc:docMk/>
          <pc:sldMk cId="3580349728" sldId="2375"/>
        </pc:sldMkLst>
        <pc:spChg chg="mod">
          <ac:chgData name="Segev, Jonathan" userId="7c67a1b0-8725-4553-8055-0888dbcaef94" providerId="ADAL" clId="{3B7BDB8D-526B-42E3-BBE9-540C565779DE}" dt="2021-09-20T16:53:57.005" v="508" actId="20577"/>
          <ac:spMkLst>
            <pc:docMk/>
            <pc:sldMk cId="3580349728" sldId="2375"/>
            <ac:spMk id="2" creationId="{5BD7ACE6-6DCA-4289-A6C3-C9482F00E40C}"/>
          </ac:spMkLst>
        </pc:spChg>
        <pc:spChg chg="del">
          <ac:chgData name="Segev, Jonathan" userId="7c67a1b0-8725-4553-8055-0888dbcaef94" providerId="ADAL" clId="{3B7BDB8D-526B-42E3-BBE9-540C565779DE}" dt="2021-09-20T16:51:44.338" v="472" actId="478"/>
          <ac:spMkLst>
            <pc:docMk/>
            <pc:sldMk cId="3580349728" sldId="2375"/>
            <ac:spMk id="3" creationId="{749E3AF4-8F1D-45BE-8B9C-E38851C13E1F}"/>
          </ac:spMkLst>
        </pc:spChg>
        <pc:spChg chg="add mod">
          <ac:chgData name="Segev, Jonathan" userId="7c67a1b0-8725-4553-8055-0888dbcaef94" providerId="ADAL" clId="{3B7BDB8D-526B-42E3-BBE9-540C565779DE}" dt="2021-09-20T16:51:45.607" v="473"/>
          <ac:spMkLst>
            <pc:docMk/>
            <pc:sldMk cId="3580349728" sldId="2375"/>
            <ac:spMk id="7" creationId="{6041F246-CB9B-482F-83D0-BA3762CA5E98}"/>
          </ac:spMkLst>
        </pc:spChg>
        <pc:spChg chg="add mod">
          <ac:chgData name="Segev, Jonathan" userId="7c67a1b0-8725-4553-8055-0888dbcaef94" providerId="ADAL" clId="{3B7BDB8D-526B-42E3-BBE9-540C565779DE}" dt="2021-09-20T16:51:45.607" v="473"/>
          <ac:spMkLst>
            <pc:docMk/>
            <pc:sldMk cId="3580349728" sldId="2375"/>
            <ac:spMk id="8" creationId="{EF161D9C-4B9A-404F-8FF5-36D74855B84C}"/>
          </ac:spMkLst>
        </pc:spChg>
        <pc:spChg chg="add mod">
          <ac:chgData name="Segev, Jonathan" userId="7c67a1b0-8725-4553-8055-0888dbcaef94" providerId="ADAL" clId="{3B7BDB8D-526B-42E3-BBE9-540C565779DE}" dt="2021-09-20T16:51:45.607" v="473"/>
          <ac:spMkLst>
            <pc:docMk/>
            <pc:sldMk cId="3580349728" sldId="2375"/>
            <ac:spMk id="9" creationId="{871D00C0-6BF3-439D-A209-7EF8A346C343}"/>
          </ac:spMkLst>
        </pc:spChg>
        <pc:spChg chg="add mod">
          <ac:chgData name="Segev, Jonathan" userId="7c67a1b0-8725-4553-8055-0888dbcaef94" providerId="ADAL" clId="{3B7BDB8D-526B-42E3-BBE9-540C565779DE}" dt="2021-09-20T16:51:45.607" v="473"/>
          <ac:spMkLst>
            <pc:docMk/>
            <pc:sldMk cId="3580349728" sldId="2375"/>
            <ac:spMk id="10" creationId="{532AC891-FC81-44AB-872B-C2E58F349434}"/>
          </ac:spMkLst>
        </pc:spChg>
        <pc:spChg chg="add mod">
          <ac:chgData name="Segev, Jonathan" userId="7c67a1b0-8725-4553-8055-0888dbcaef94" providerId="ADAL" clId="{3B7BDB8D-526B-42E3-BBE9-540C565779DE}" dt="2021-09-20T16:51:45.607" v="473"/>
          <ac:spMkLst>
            <pc:docMk/>
            <pc:sldMk cId="3580349728" sldId="2375"/>
            <ac:spMk id="11" creationId="{36C1BC97-7DA8-491A-B41C-81572DD68228}"/>
          </ac:spMkLst>
        </pc:spChg>
        <pc:spChg chg="add mod">
          <ac:chgData name="Segev, Jonathan" userId="7c67a1b0-8725-4553-8055-0888dbcaef94" providerId="ADAL" clId="{3B7BDB8D-526B-42E3-BBE9-540C565779DE}" dt="2021-09-20T16:51:45.607" v="473"/>
          <ac:spMkLst>
            <pc:docMk/>
            <pc:sldMk cId="3580349728" sldId="2375"/>
            <ac:spMk id="12" creationId="{B3AE55C0-2EC6-46CD-A3A2-0464D3CED8D0}"/>
          </ac:spMkLst>
        </pc:spChg>
        <pc:spChg chg="add mod">
          <ac:chgData name="Segev, Jonathan" userId="7c67a1b0-8725-4553-8055-0888dbcaef94" providerId="ADAL" clId="{3B7BDB8D-526B-42E3-BBE9-540C565779DE}" dt="2021-09-20T16:51:45.607" v="473"/>
          <ac:spMkLst>
            <pc:docMk/>
            <pc:sldMk cId="3580349728" sldId="2375"/>
            <ac:spMk id="13" creationId="{9FDCB0BB-493E-4A49-96C4-A2D84617CE2A}"/>
          </ac:spMkLst>
        </pc:spChg>
        <pc:spChg chg="add mod">
          <ac:chgData name="Segev, Jonathan" userId="7c67a1b0-8725-4553-8055-0888dbcaef94" providerId="ADAL" clId="{3B7BDB8D-526B-42E3-BBE9-540C565779DE}" dt="2021-09-20T16:51:45.607" v="473"/>
          <ac:spMkLst>
            <pc:docMk/>
            <pc:sldMk cId="3580349728" sldId="2375"/>
            <ac:spMk id="14" creationId="{A8FCAE29-28D9-4B03-9166-F98168C83D8A}"/>
          </ac:spMkLst>
        </pc:spChg>
        <pc:spChg chg="add mod">
          <ac:chgData name="Segev, Jonathan" userId="7c67a1b0-8725-4553-8055-0888dbcaef94" providerId="ADAL" clId="{3B7BDB8D-526B-42E3-BBE9-540C565779DE}" dt="2021-09-20T16:51:45.607" v="473"/>
          <ac:spMkLst>
            <pc:docMk/>
            <pc:sldMk cId="3580349728" sldId="2375"/>
            <ac:spMk id="15" creationId="{6EFF4C51-D7E0-4F7C-AC7F-BC498A9CE3D8}"/>
          </ac:spMkLst>
        </pc:spChg>
        <pc:spChg chg="mod">
          <ac:chgData name="Segev, Jonathan" userId="7c67a1b0-8725-4553-8055-0888dbcaef94" providerId="ADAL" clId="{3B7BDB8D-526B-42E3-BBE9-540C565779DE}" dt="2021-09-20T16:51:45.607" v="473"/>
          <ac:spMkLst>
            <pc:docMk/>
            <pc:sldMk cId="3580349728" sldId="2375"/>
            <ac:spMk id="17" creationId="{9BB1AAF4-2829-42C4-B303-EC75D81B7BE2}"/>
          </ac:spMkLst>
        </pc:spChg>
        <pc:spChg chg="mod">
          <ac:chgData name="Segev, Jonathan" userId="7c67a1b0-8725-4553-8055-0888dbcaef94" providerId="ADAL" clId="{3B7BDB8D-526B-42E3-BBE9-540C565779DE}" dt="2021-09-20T16:51:45.607" v="473"/>
          <ac:spMkLst>
            <pc:docMk/>
            <pc:sldMk cId="3580349728" sldId="2375"/>
            <ac:spMk id="18" creationId="{6B69315E-C24A-4762-8AE3-271BBBC1C96D}"/>
          </ac:spMkLst>
        </pc:spChg>
        <pc:spChg chg="mod">
          <ac:chgData name="Segev, Jonathan" userId="7c67a1b0-8725-4553-8055-0888dbcaef94" providerId="ADAL" clId="{3B7BDB8D-526B-42E3-BBE9-540C565779DE}" dt="2021-09-20T16:51:45.607" v="473"/>
          <ac:spMkLst>
            <pc:docMk/>
            <pc:sldMk cId="3580349728" sldId="2375"/>
            <ac:spMk id="19" creationId="{5E56E0B5-B1AA-4069-99A6-FC9469FAB2DA}"/>
          </ac:spMkLst>
        </pc:spChg>
        <pc:spChg chg="mod">
          <ac:chgData name="Segev, Jonathan" userId="7c67a1b0-8725-4553-8055-0888dbcaef94" providerId="ADAL" clId="{3B7BDB8D-526B-42E3-BBE9-540C565779DE}" dt="2021-09-20T16:51:45.607" v="473"/>
          <ac:spMkLst>
            <pc:docMk/>
            <pc:sldMk cId="3580349728" sldId="2375"/>
            <ac:spMk id="20" creationId="{FC699970-3519-40D0-B102-6727DA668231}"/>
          </ac:spMkLst>
        </pc:spChg>
        <pc:spChg chg="mod">
          <ac:chgData name="Segev, Jonathan" userId="7c67a1b0-8725-4553-8055-0888dbcaef94" providerId="ADAL" clId="{3B7BDB8D-526B-42E3-BBE9-540C565779DE}" dt="2021-09-20T16:51:45.607" v="473"/>
          <ac:spMkLst>
            <pc:docMk/>
            <pc:sldMk cId="3580349728" sldId="2375"/>
            <ac:spMk id="21" creationId="{5633C07C-2A32-4814-BD6B-4D3316DC3FE7}"/>
          </ac:spMkLst>
        </pc:spChg>
        <pc:spChg chg="mod">
          <ac:chgData name="Segev, Jonathan" userId="7c67a1b0-8725-4553-8055-0888dbcaef94" providerId="ADAL" clId="{3B7BDB8D-526B-42E3-BBE9-540C565779DE}" dt="2021-09-20T16:51:45.607" v="473"/>
          <ac:spMkLst>
            <pc:docMk/>
            <pc:sldMk cId="3580349728" sldId="2375"/>
            <ac:spMk id="22" creationId="{1A9A278F-0D3D-4318-8A3B-0C64C275A233}"/>
          </ac:spMkLst>
        </pc:spChg>
        <pc:spChg chg="add mod">
          <ac:chgData name="Segev, Jonathan" userId="7c67a1b0-8725-4553-8055-0888dbcaef94" providerId="ADAL" clId="{3B7BDB8D-526B-42E3-BBE9-540C565779DE}" dt="2021-09-20T16:51:45.607" v="473"/>
          <ac:spMkLst>
            <pc:docMk/>
            <pc:sldMk cId="3580349728" sldId="2375"/>
            <ac:spMk id="23" creationId="{7FC2C3F8-2CDC-4D36-8967-8619BB5E3AEB}"/>
          </ac:spMkLst>
        </pc:spChg>
        <pc:spChg chg="add mod">
          <ac:chgData name="Segev, Jonathan" userId="7c67a1b0-8725-4553-8055-0888dbcaef94" providerId="ADAL" clId="{3B7BDB8D-526B-42E3-BBE9-540C565779DE}" dt="2021-09-20T16:51:45.607" v="473"/>
          <ac:spMkLst>
            <pc:docMk/>
            <pc:sldMk cId="3580349728" sldId="2375"/>
            <ac:spMk id="24" creationId="{A220E145-44B3-44F3-8CDC-395CF91068DE}"/>
          </ac:spMkLst>
        </pc:spChg>
        <pc:spChg chg="add mod">
          <ac:chgData name="Segev, Jonathan" userId="7c67a1b0-8725-4553-8055-0888dbcaef94" providerId="ADAL" clId="{3B7BDB8D-526B-42E3-BBE9-540C565779DE}" dt="2021-09-20T16:51:45.607" v="473"/>
          <ac:spMkLst>
            <pc:docMk/>
            <pc:sldMk cId="3580349728" sldId="2375"/>
            <ac:spMk id="25" creationId="{C0BFFC7F-69E7-493B-85CF-0F2AE9D0F894}"/>
          </ac:spMkLst>
        </pc:spChg>
        <pc:spChg chg="add mod">
          <ac:chgData name="Segev, Jonathan" userId="7c67a1b0-8725-4553-8055-0888dbcaef94" providerId="ADAL" clId="{3B7BDB8D-526B-42E3-BBE9-540C565779DE}" dt="2021-09-20T16:51:45.607" v="473"/>
          <ac:spMkLst>
            <pc:docMk/>
            <pc:sldMk cId="3580349728" sldId="2375"/>
            <ac:spMk id="26" creationId="{028137B2-809A-49E6-B7E9-F797A4367A4F}"/>
          </ac:spMkLst>
        </pc:spChg>
        <pc:spChg chg="add mod">
          <ac:chgData name="Segev, Jonathan" userId="7c67a1b0-8725-4553-8055-0888dbcaef94" providerId="ADAL" clId="{3B7BDB8D-526B-42E3-BBE9-540C565779DE}" dt="2021-09-20T16:51:45.607" v="473"/>
          <ac:spMkLst>
            <pc:docMk/>
            <pc:sldMk cId="3580349728" sldId="2375"/>
            <ac:spMk id="27" creationId="{CB1C1BA3-5DD9-44BE-A130-957DAE8C40DD}"/>
          </ac:spMkLst>
        </pc:spChg>
        <pc:spChg chg="add mod">
          <ac:chgData name="Segev, Jonathan" userId="7c67a1b0-8725-4553-8055-0888dbcaef94" providerId="ADAL" clId="{3B7BDB8D-526B-42E3-BBE9-540C565779DE}" dt="2021-09-20T16:51:45.607" v="473"/>
          <ac:spMkLst>
            <pc:docMk/>
            <pc:sldMk cId="3580349728" sldId="2375"/>
            <ac:spMk id="28" creationId="{750FB950-8E94-4C05-AF55-ED08FA5C20A0}"/>
          </ac:spMkLst>
        </pc:spChg>
        <pc:spChg chg="add mod">
          <ac:chgData name="Segev, Jonathan" userId="7c67a1b0-8725-4553-8055-0888dbcaef94" providerId="ADAL" clId="{3B7BDB8D-526B-42E3-BBE9-540C565779DE}" dt="2021-09-20T16:51:45.607" v="473"/>
          <ac:spMkLst>
            <pc:docMk/>
            <pc:sldMk cId="3580349728" sldId="2375"/>
            <ac:spMk id="29" creationId="{08EBE014-888F-47A0-8329-AC37EDFD6A98}"/>
          </ac:spMkLst>
        </pc:spChg>
        <pc:spChg chg="add mod">
          <ac:chgData name="Segev, Jonathan" userId="7c67a1b0-8725-4553-8055-0888dbcaef94" providerId="ADAL" clId="{3B7BDB8D-526B-42E3-BBE9-540C565779DE}" dt="2021-09-20T16:51:45.607" v="473"/>
          <ac:spMkLst>
            <pc:docMk/>
            <pc:sldMk cId="3580349728" sldId="2375"/>
            <ac:spMk id="30" creationId="{CA2B81EE-9A0D-4AE4-BF1C-9C4E431E832D}"/>
          </ac:spMkLst>
        </pc:spChg>
        <pc:spChg chg="add mod">
          <ac:chgData name="Segev, Jonathan" userId="7c67a1b0-8725-4553-8055-0888dbcaef94" providerId="ADAL" clId="{3B7BDB8D-526B-42E3-BBE9-540C565779DE}" dt="2021-09-20T16:51:45.607" v="473"/>
          <ac:spMkLst>
            <pc:docMk/>
            <pc:sldMk cId="3580349728" sldId="2375"/>
            <ac:spMk id="31" creationId="{FB1EBFA9-5D5B-4C33-9F9A-024333B788D1}"/>
          </ac:spMkLst>
        </pc:spChg>
        <pc:spChg chg="add mod">
          <ac:chgData name="Segev, Jonathan" userId="7c67a1b0-8725-4553-8055-0888dbcaef94" providerId="ADAL" clId="{3B7BDB8D-526B-42E3-BBE9-540C565779DE}" dt="2021-09-20T16:51:45.607" v="473"/>
          <ac:spMkLst>
            <pc:docMk/>
            <pc:sldMk cId="3580349728" sldId="2375"/>
            <ac:spMk id="32" creationId="{AE7524F1-E0DC-45BA-8F39-34A5CF892621}"/>
          </ac:spMkLst>
        </pc:spChg>
        <pc:spChg chg="add mod">
          <ac:chgData name="Segev, Jonathan" userId="7c67a1b0-8725-4553-8055-0888dbcaef94" providerId="ADAL" clId="{3B7BDB8D-526B-42E3-BBE9-540C565779DE}" dt="2021-09-20T16:51:45.607" v="473"/>
          <ac:spMkLst>
            <pc:docMk/>
            <pc:sldMk cId="3580349728" sldId="2375"/>
            <ac:spMk id="33" creationId="{D9A6C0B7-4A09-4409-A54B-965662D316BC}"/>
          </ac:spMkLst>
        </pc:spChg>
        <pc:spChg chg="add mod">
          <ac:chgData name="Segev, Jonathan" userId="7c67a1b0-8725-4553-8055-0888dbcaef94" providerId="ADAL" clId="{3B7BDB8D-526B-42E3-BBE9-540C565779DE}" dt="2021-09-20T16:51:45.607" v="473"/>
          <ac:spMkLst>
            <pc:docMk/>
            <pc:sldMk cId="3580349728" sldId="2375"/>
            <ac:spMk id="35" creationId="{ECB54B2A-620D-440C-B43D-681464BFEF80}"/>
          </ac:spMkLst>
        </pc:spChg>
        <pc:spChg chg="add mod">
          <ac:chgData name="Segev, Jonathan" userId="7c67a1b0-8725-4553-8055-0888dbcaef94" providerId="ADAL" clId="{3B7BDB8D-526B-42E3-BBE9-540C565779DE}" dt="2021-09-20T16:51:45.607" v="473"/>
          <ac:spMkLst>
            <pc:docMk/>
            <pc:sldMk cId="3580349728" sldId="2375"/>
            <ac:spMk id="36" creationId="{8FE3C52B-753E-4642-A4E7-8CB4E52E542D}"/>
          </ac:spMkLst>
        </pc:spChg>
        <pc:spChg chg="add mod">
          <ac:chgData name="Segev, Jonathan" userId="7c67a1b0-8725-4553-8055-0888dbcaef94" providerId="ADAL" clId="{3B7BDB8D-526B-42E3-BBE9-540C565779DE}" dt="2021-09-20T16:51:45.607" v="473"/>
          <ac:spMkLst>
            <pc:docMk/>
            <pc:sldMk cId="3580349728" sldId="2375"/>
            <ac:spMk id="37" creationId="{0FAE2763-3F26-415B-AA6B-70706858BFE3}"/>
          </ac:spMkLst>
        </pc:spChg>
        <pc:spChg chg="add mod">
          <ac:chgData name="Segev, Jonathan" userId="7c67a1b0-8725-4553-8055-0888dbcaef94" providerId="ADAL" clId="{3B7BDB8D-526B-42E3-BBE9-540C565779DE}" dt="2021-09-20T16:51:45.607" v="473"/>
          <ac:spMkLst>
            <pc:docMk/>
            <pc:sldMk cId="3580349728" sldId="2375"/>
            <ac:spMk id="38" creationId="{A0A75DAB-5BE1-423C-AAA6-79317872B703}"/>
          </ac:spMkLst>
        </pc:spChg>
        <pc:spChg chg="add mod">
          <ac:chgData name="Segev, Jonathan" userId="7c67a1b0-8725-4553-8055-0888dbcaef94" providerId="ADAL" clId="{3B7BDB8D-526B-42E3-BBE9-540C565779DE}" dt="2021-09-20T16:51:45.607" v="473"/>
          <ac:spMkLst>
            <pc:docMk/>
            <pc:sldMk cId="3580349728" sldId="2375"/>
            <ac:spMk id="40" creationId="{FA33DCBA-F8DE-4E6A-B75C-5C4A7720286F}"/>
          </ac:spMkLst>
        </pc:spChg>
        <pc:spChg chg="add mod">
          <ac:chgData name="Segev, Jonathan" userId="7c67a1b0-8725-4553-8055-0888dbcaef94" providerId="ADAL" clId="{3B7BDB8D-526B-42E3-BBE9-540C565779DE}" dt="2021-09-20T16:51:45.607" v="473"/>
          <ac:spMkLst>
            <pc:docMk/>
            <pc:sldMk cId="3580349728" sldId="2375"/>
            <ac:spMk id="41" creationId="{1F616E82-EEAF-419E-9833-AA0F4DF0B89F}"/>
          </ac:spMkLst>
        </pc:spChg>
        <pc:spChg chg="add mod">
          <ac:chgData name="Segev, Jonathan" userId="7c67a1b0-8725-4553-8055-0888dbcaef94" providerId="ADAL" clId="{3B7BDB8D-526B-42E3-BBE9-540C565779DE}" dt="2021-09-20T16:51:45.607" v="473"/>
          <ac:spMkLst>
            <pc:docMk/>
            <pc:sldMk cId="3580349728" sldId="2375"/>
            <ac:spMk id="42" creationId="{2F605876-D477-4F14-8794-156D78F9CCE3}"/>
          </ac:spMkLst>
        </pc:spChg>
        <pc:spChg chg="add mod">
          <ac:chgData name="Segev, Jonathan" userId="7c67a1b0-8725-4553-8055-0888dbcaef94" providerId="ADAL" clId="{3B7BDB8D-526B-42E3-BBE9-540C565779DE}" dt="2021-09-20T16:51:45.607" v="473"/>
          <ac:spMkLst>
            <pc:docMk/>
            <pc:sldMk cId="3580349728" sldId="2375"/>
            <ac:spMk id="43" creationId="{F27A7D85-1757-4C66-BECD-EE937921E20B}"/>
          </ac:spMkLst>
        </pc:spChg>
        <pc:spChg chg="add mod">
          <ac:chgData name="Segev, Jonathan" userId="7c67a1b0-8725-4553-8055-0888dbcaef94" providerId="ADAL" clId="{3B7BDB8D-526B-42E3-BBE9-540C565779DE}" dt="2021-09-20T16:51:45.607" v="473"/>
          <ac:spMkLst>
            <pc:docMk/>
            <pc:sldMk cId="3580349728" sldId="2375"/>
            <ac:spMk id="44" creationId="{A48D6855-C65D-4C9B-8796-5BBBD14EA114}"/>
          </ac:spMkLst>
        </pc:spChg>
        <pc:spChg chg="add mod">
          <ac:chgData name="Segev, Jonathan" userId="7c67a1b0-8725-4553-8055-0888dbcaef94" providerId="ADAL" clId="{3B7BDB8D-526B-42E3-BBE9-540C565779DE}" dt="2021-09-20T16:51:45.607" v="473"/>
          <ac:spMkLst>
            <pc:docMk/>
            <pc:sldMk cId="3580349728" sldId="2375"/>
            <ac:spMk id="45" creationId="{49408F65-A8D4-40C2-8F0C-90D804E150FC}"/>
          </ac:spMkLst>
        </pc:spChg>
        <pc:spChg chg="add mod">
          <ac:chgData name="Segev, Jonathan" userId="7c67a1b0-8725-4553-8055-0888dbcaef94" providerId="ADAL" clId="{3B7BDB8D-526B-42E3-BBE9-540C565779DE}" dt="2021-09-20T16:51:45.607" v="473"/>
          <ac:spMkLst>
            <pc:docMk/>
            <pc:sldMk cId="3580349728" sldId="2375"/>
            <ac:spMk id="46" creationId="{03C9889A-27AD-43D8-B8CE-A8E4750782BA}"/>
          </ac:spMkLst>
        </pc:spChg>
        <pc:spChg chg="add mod">
          <ac:chgData name="Segev, Jonathan" userId="7c67a1b0-8725-4553-8055-0888dbcaef94" providerId="ADAL" clId="{3B7BDB8D-526B-42E3-BBE9-540C565779DE}" dt="2021-09-20T16:51:45.607" v="473"/>
          <ac:spMkLst>
            <pc:docMk/>
            <pc:sldMk cId="3580349728" sldId="2375"/>
            <ac:spMk id="47" creationId="{23BBD45B-FE1F-41F1-9C20-3646EDF9AA3F}"/>
          </ac:spMkLst>
        </pc:spChg>
        <pc:spChg chg="add mod">
          <ac:chgData name="Segev, Jonathan" userId="7c67a1b0-8725-4553-8055-0888dbcaef94" providerId="ADAL" clId="{3B7BDB8D-526B-42E3-BBE9-540C565779DE}" dt="2021-09-20T16:51:45.607" v="473"/>
          <ac:spMkLst>
            <pc:docMk/>
            <pc:sldMk cId="3580349728" sldId="2375"/>
            <ac:spMk id="49" creationId="{FA854426-38AD-4F40-9544-987308C2E8C0}"/>
          </ac:spMkLst>
        </pc:spChg>
        <pc:spChg chg="add mod">
          <ac:chgData name="Segev, Jonathan" userId="7c67a1b0-8725-4553-8055-0888dbcaef94" providerId="ADAL" clId="{3B7BDB8D-526B-42E3-BBE9-540C565779DE}" dt="2021-09-20T16:51:45.607" v="473"/>
          <ac:spMkLst>
            <pc:docMk/>
            <pc:sldMk cId="3580349728" sldId="2375"/>
            <ac:spMk id="50" creationId="{05BFC687-2622-4858-8453-95867272E324}"/>
          </ac:spMkLst>
        </pc:spChg>
        <pc:spChg chg="add mod">
          <ac:chgData name="Segev, Jonathan" userId="7c67a1b0-8725-4553-8055-0888dbcaef94" providerId="ADAL" clId="{3B7BDB8D-526B-42E3-BBE9-540C565779DE}" dt="2021-09-20T16:51:45.607" v="473"/>
          <ac:spMkLst>
            <pc:docMk/>
            <pc:sldMk cId="3580349728" sldId="2375"/>
            <ac:spMk id="51" creationId="{88F88663-5EA5-417A-A067-B7DFC76D65C5}"/>
          </ac:spMkLst>
        </pc:spChg>
        <pc:spChg chg="add mod">
          <ac:chgData name="Segev, Jonathan" userId="7c67a1b0-8725-4553-8055-0888dbcaef94" providerId="ADAL" clId="{3B7BDB8D-526B-42E3-BBE9-540C565779DE}" dt="2021-09-20T16:51:45.607" v="473"/>
          <ac:spMkLst>
            <pc:docMk/>
            <pc:sldMk cId="3580349728" sldId="2375"/>
            <ac:spMk id="52" creationId="{1AED65DC-FD9C-4578-B6A0-17CEC7E0F8C2}"/>
          </ac:spMkLst>
        </pc:spChg>
        <pc:spChg chg="mod">
          <ac:chgData name="Segev, Jonathan" userId="7c67a1b0-8725-4553-8055-0888dbcaef94" providerId="ADAL" clId="{3B7BDB8D-526B-42E3-BBE9-540C565779DE}" dt="2021-09-20T16:51:45.607" v="473"/>
          <ac:spMkLst>
            <pc:docMk/>
            <pc:sldMk cId="3580349728" sldId="2375"/>
            <ac:spMk id="54" creationId="{D45946F4-2B0F-40F1-AECA-BA262EDC1388}"/>
          </ac:spMkLst>
        </pc:spChg>
        <pc:spChg chg="mod">
          <ac:chgData name="Segev, Jonathan" userId="7c67a1b0-8725-4553-8055-0888dbcaef94" providerId="ADAL" clId="{3B7BDB8D-526B-42E3-BBE9-540C565779DE}" dt="2021-09-20T16:51:45.607" v="473"/>
          <ac:spMkLst>
            <pc:docMk/>
            <pc:sldMk cId="3580349728" sldId="2375"/>
            <ac:spMk id="55" creationId="{7C667F73-2428-4702-BCAA-F58ADCC62853}"/>
          </ac:spMkLst>
        </pc:spChg>
        <pc:spChg chg="add mod">
          <ac:chgData name="Segev, Jonathan" userId="7c67a1b0-8725-4553-8055-0888dbcaef94" providerId="ADAL" clId="{3B7BDB8D-526B-42E3-BBE9-540C565779DE}" dt="2021-09-20T16:51:45.607" v="473"/>
          <ac:spMkLst>
            <pc:docMk/>
            <pc:sldMk cId="3580349728" sldId="2375"/>
            <ac:spMk id="56" creationId="{4A30052F-5A53-450E-8D3B-A9D2BC52D2D7}"/>
          </ac:spMkLst>
        </pc:spChg>
        <pc:spChg chg="add mod">
          <ac:chgData name="Segev, Jonathan" userId="7c67a1b0-8725-4553-8055-0888dbcaef94" providerId="ADAL" clId="{3B7BDB8D-526B-42E3-BBE9-540C565779DE}" dt="2021-09-20T16:51:45.607" v="473"/>
          <ac:spMkLst>
            <pc:docMk/>
            <pc:sldMk cId="3580349728" sldId="2375"/>
            <ac:spMk id="57" creationId="{08DFF385-B3BA-4F57-B2DB-7FD6710F4712}"/>
          </ac:spMkLst>
        </pc:spChg>
        <pc:spChg chg="add mod">
          <ac:chgData name="Segev, Jonathan" userId="7c67a1b0-8725-4553-8055-0888dbcaef94" providerId="ADAL" clId="{3B7BDB8D-526B-42E3-BBE9-540C565779DE}" dt="2021-09-20T16:51:45.607" v="473"/>
          <ac:spMkLst>
            <pc:docMk/>
            <pc:sldMk cId="3580349728" sldId="2375"/>
            <ac:spMk id="58" creationId="{0287B46E-F3EB-4637-A598-2AA899FDFB1A}"/>
          </ac:spMkLst>
        </pc:spChg>
        <pc:spChg chg="add mod">
          <ac:chgData name="Segev, Jonathan" userId="7c67a1b0-8725-4553-8055-0888dbcaef94" providerId="ADAL" clId="{3B7BDB8D-526B-42E3-BBE9-540C565779DE}" dt="2021-09-20T16:51:45.607" v="473"/>
          <ac:spMkLst>
            <pc:docMk/>
            <pc:sldMk cId="3580349728" sldId="2375"/>
            <ac:spMk id="59" creationId="{7D7A4A4E-EFC2-4E2F-A24A-69DD81F14B17}"/>
          </ac:spMkLst>
        </pc:spChg>
        <pc:spChg chg="add mod">
          <ac:chgData name="Segev, Jonathan" userId="7c67a1b0-8725-4553-8055-0888dbcaef94" providerId="ADAL" clId="{3B7BDB8D-526B-42E3-BBE9-540C565779DE}" dt="2021-09-20T16:51:45.607" v="473"/>
          <ac:spMkLst>
            <pc:docMk/>
            <pc:sldMk cId="3580349728" sldId="2375"/>
            <ac:spMk id="60" creationId="{FD33245F-738D-4A9E-A0BE-275B0E0AF06F}"/>
          </ac:spMkLst>
        </pc:spChg>
        <pc:spChg chg="add mod">
          <ac:chgData name="Segev, Jonathan" userId="7c67a1b0-8725-4553-8055-0888dbcaef94" providerId="ADAL" clId="{3B7BDB8D-526B-42E3-BBE9-540C565779DE}" dt="2021-09-20T16:51:45.607" v="473"/>
          <ac:spMkLst>
            <pc:docMk/>
            <pc:sldMk cId="3580349728" sldId="2375"/>
            <ac:spMk id="61" creationId="{2FCE8FAF-B14E-4F71-BAA4-E3B8B00BCE3B}"/>
          </ac:spMkLst>
        </pc:spChg>
        <pc:spChg chg="add mod">
          <ac:chgData name="Segev, Jonathan" userId="7c67a1b0-8725-4553-8055-0888dbcaef94" providerId="ADAL" clId="{3B7BDB8D-526B-42E3-BBE9-540C565779DE}" dt="2021-09-20T16:51:45.607" v="473"/>
          <ac:spMkLst>
            <pc:docMk/>
            <pc:sldMk cId="3580349728" sldId="2375"/>
            <ac:spMk id="62" creationId="{F189F3FD-6129-4603-BD90-34EE40265A10}"/>
          </ac:spMkLst>
        </pc:spChg>
        <pc:spChg chg="add mod">
          <ac:chgData name="Segev, Jonathan" userId="7c67a1b0-8725-4553-8055-0888dbcaef94" providerId="ADAL" clId="{3B7BDB8D-526B-42E3-BBE9-540C565779DE}" dt="2021-09-20T16:51:45.607" v="473"/>
          <ac:spMkLst>
            <pc:docMk/>
            <pc:sldMk cId="3580349728" sldId="2375"/>
            <ac:spMk id="63" creationId="{D8F87CA2-0597-4AA6-BF19-2637B50B5365}"/>
          </ac:spMkLst>
        </pc:spChg>
        <pc:spChg chg="add mod">
          <ac:chgData name="Segev, Jonathan" userId="7c67a1b0-8725-4553-8055-0888dbcaef94" providerId="ADAL" clId="{3B7BDB8D-526B-42E3-BBE9-540C565779DE}" dt="2021-09-20T16:51:45.607" v="473"/>
          <ac:spMkLst>
            <pc:docMk/>
            <pc:sldMk cId="3580349728" sldId="2375"/>
            <ac:spMk id="64" creationId="{CD36405E-90BF-45E7-AC89-B570D2A750BB}"/>
          </ac:spMkLst>
        </pc:spChg>
        <pc:spChg chg="mod">
          <ac:chgData name="Segev, Jonathan" userId="7c67a1b0-8725-4553-8055-0888dbcaef94" providerId="ADAL" clId="{3B7BDB8D-526B-42E3-BBE9-540C565779DE}" dt="2021-09-20T16:51:45.607" v="473"/>
          <ac:spMkLst>
            <pc:docMk/>
            <pc:sldMk cId="3580349728" sldId="2375"/>
            <ac:spMk id="66" creationId="{17937EE2-D8D2-469E-B929-707B843D8996}"/>
          </ac:spMkLst>
        </pc:spChg>
        <pc:spChg chg="mod">
          <ac:chgData name="Segev, Jonathan" userId="7c67a1b0-8725-4553-8055-0888dbcaef94" providerId="ADAL" clId="{3B7BDB8D-526B-42E3-BBE9-540C565779DE}" dt="2021-09-20T16:51:45.607" v="473"/>
          <ac:spMkLst>
            <pc:docMk/>
            <pc:sldMk cId="3580349728" sldId="2375"/>
            <ac:spMk id="67" creationId="{B27DF6EE-ADC3-4847-9D51-CEA933982259}"/>
          </ac:spMkLst>
        </pc:spChg>
        <pc:spChg chg="mod">
          <ac:chgData name="Segev, Jonathan" userId="7c67a1b0-8725-4553-8055-0888dbcaef94" providerId="ADAL" clId="{3B7BDB8D-526B-42E3-BBE9-540C565779DE}" dt="2021-09-20T16:51:45.607" v="473"/>
          <ac:spMkLst>
            <pc:docMk/>
            <pc:sldMk cId="3580349728" sldId="2375"/>
            <ac:spMk id="69" creationId="{9D6A0D72-2F1D-4790-A0EE-3F24598FC8EB}"/>
          </ac:spMkLst>
        </pc:spChg>
        <pc:spChg chg="mod">
          <ac:chgData name="Segev, Jonathan" userId="7c67a1b0-8725-4553-8055-0888dbcaef94" providerId="ADAL" clId="{3B7BDB8D-526B-42E3-BBE9-540C565779DE}" dt="2021-09-20T16:51:45.607" v="473"/>
          <ac:spMkLst>
            <pc:docMk/>
            <pc:sldMk cId="3580349728" sldId="2375"/>
            <ac:spMk id="70" creationId="{C44A6D3F-F58B-49B8-B813-47495B7D1BD0}"/>
          </ac:spMkLst>
        </pc:spChg>
        <pc:spChg chg="add mod">
          <ac:chgData name="Segev, Jonathan" userId="7c67a1b0-8725-4553-8055-0888dbcaef94" providerId="ADAL" clId="{3B7BDB8D-526B-42E3-BBE9-540C565779DE}" dt="2021-09-20T16:51:45.607" v="473"/>
          <ac:spMkLst>
            <pc:docMk/>
            <pc:sldMk cId="3580349728" sldId="2375"/>
            <ac:spMk id="71" creationId="{03FFBD8E-0982-407D-87DF-E910B21CDB1A}"/>
          </ac:spMkLst>
        </pc:spChg>
        <pc:grpChg chg="add mod">
          <ac:chgData name="Segev, Jonathan" userId="7c67a1b0-8725-4553-8055-0888dbcaef94" providerId="ADAL" clId="{3B7BDB8D-526B-42E3-BBE9-540C565779DE}" dt="2021-09-20T16:51:45.607" v="473"/>
          <ac:grpSpMkLst>
            <pc:docMk/>
            <pc:sldMk cId="3580349728" sldId="2375"/>
            <ac:grpSpMk id="16" creationId="{A704EFC4-FD54-4A91-A05E-478DE0F0484D}"/>
          </ac:grpSpMkLst>
        </pc:grpChg>
        <pc:grpChg chg="add mod">
          <ac:chgData name="Segev, Jonathan" userId="7c67a1b0-8725-4553-8055-0888dbcaef94" providerId="ADAL" clId="{3B7BDB8D-526B-42E3-BBE9-540C565779DE}" dt="2021-09-20T16:51:45.607" v="473"/>
          <ac:grpSpMkLst>
            <pc:docMk/>
            <pc:sldMk cId="3580349728" sldId="2375"/>
            <ac:grpSpMk id="53" creationId="{3A4FB35A-50D6-469F-99F8-16B8A03D244B}"/>
          </ac:grpSpMkLst>
        </pc:grpChg>
        <pc:grpChg chg="add mod">
          <ac:chgData name="Segev, Jonathan" userId="7c67a1b0-8725-4553-8055-0888dbcaef94" providerId="ADAL" clId="{3B7BDB8D-526B-42E3-BBE9-540C565779DE}" dt="2021-09-20T16:51:45.607" v="473"/>
          <ac:grpSpMkLst>
            <pc:docMk/>
            <pc:sldMk cId="3580349728" sldId="2375"/>
            <ac:grpSpMk id="65" creationId="{5C4386E9-6573-400F-8829-B11428E125E8}"/>
          </ac:grpSpMkLst>
        </pc:grpChg>
        <pc:grpChg chg="add mod">
          <ac:chgData name="Segev, Jonathan" userId="7c67a1b0-8725-4553-8055-0888dbcaef94" providerId="ADAL" clId="{3B7BDB8D-526B-42E3-BBE9-540C565779DE}" dt="2021-09-20T16:51:45.607" v="473"/>
          <ac:grpSpMkLst>
            <pc:docMk/>
            <pc:sldMk cId="3580349728" sldId="2375"/>
            <ac:grpSpMk id="68" creationId="{B9FA3AC2-AEA9-4687-9EBA-351C3F630833}"/>
          </ac:grpSpMkLst>
        </pc:grpChg>
        <pc:cxnChg chg="add mod">
          <ac:chgData name="Segev, Jonathan" userId="7c67a1b0-8725-4553-8055-0888dbcaef94" providerId="ADAL" clId="{3B7BDB8D-526B-42E3-BBE9-540C565779DE}" dt="2021-09-20T16:51:45.607" v="473"/>
          <ac:cxnSpMkLst>
            <pc:docMk/>
            <pc:sldMk cId="3580349728" sldId="2375"/>
            <ac:cxnSpMk id="34" creationId="{7554879C-6362-4F39-878B-1284298DF7CC}"/>
          </ac:cxnSpMkLst>
        </pc:cxnChg>
        <pc:cxnChg chg="add mod">
          <ac:chgData name="Segev, Jonathan" userId="7c67a1b0-8725-4553-8055-0888dbcaef94" providerId="ADAL" clId="{3B7BDB8D-526B-42E3-BBE9-540C565779DE}" dt="2021-09-20T16:51:45.607" v="473"/>
          <ac:cxnSpMkLst>
            <pc:docMk/>
            <pc:sldMk cId="3580349728" sldId="2375"/>
            <ac:cxnSpMk id="39" creationId="{A2FA76FA-3809-4D38-B844-5EC04AE23DE9}"/>
          </ac:cxnSpMkLst>
        </pc:cxnChg>
        <pc:cxnChg chg="add mod">
          <ac:chgData name="Segev, Jonathan" userId="7c67a1b0-8725-4553-8055-0888dbcaef94" providerId="ADAL" clId="{3B7BDB8D-526B-42E3-BBE9-540C565779DE}" dt="2021-09-20T16:51:45.607" v="473"/>
          <ac:cxnSpMkLst>
            <pc:docMk/>
            <pc:sldMk cId="3580349728" sldId="2375"/>
            <ac:cxnSpMk id="48" creationId="{AF37DB13-CF9F-4A17-B749-FC10876F4C86}"/>
          </ac:cxnSpMkLst>
        </pc:cxnChg>
      </pc:sldChg>
      <pc:sldChg chg="new">
        <pc:chgData name="Segev, Jonathan" userId="7c67a1b0-8725-4553-8055-0888dbcaef94" providerId="ADAL" clId="{3B7BDB8D-526B-42E3-BBE9-540C565779DE}" dt="2021-09-20T16:54:02.332" v="509" actId="680"/>
        <pc:sldMkLst>
          <pc:docMk/>
          <pc:sldMk cId="4265299990" sldId="2376"/>
        </pc:sldMkLst>
      </pc:sldChg>
      <pc:sldChg chg="addSp delSp modSp add mod">
        <pc:chgData name="Segev, Jonathan" userId="7c67a1b0-8725-4553-8055-0888dbcaef94" providerId="ADAL" clId="{3B7BDB8D-526B-42E3-BBE9-540C565779DE}" dt="2021-09-20T17:06:57.150" v="686" actId="1036"/>
        <pc:sldMkLst>
          <pc:docMk/>
          <pc:sldMk cId="4170349695" sldId="2377"/>
        </pc:sldMkLst>
        <pc:spChg chg="mod topLvl">
          <ac:chgData name="Segev, Jonathan" userId="7c67a1b0-8725-4553-8055-0888dbcaef94" providerId="ADAL" clId="{3B7BDB8D-526B-42E3-BBE9-540C565779DE}" dt="2021-09-20T17:06:26.171" v="684" actId="1038"/>
          <ac:spMkLst>
            <pc:docMk/>
            <pc:sldMk cId="4170349695" sldId="2377"/>
            <ac:spMk id="7" creationId="{6041F246-CB9B-482F-83D0-BA3762CA5E98}"/>
          </ac:spMkLst>
        </pc:spChg>
        <pc:spChg chg="mod topLvl">
          <ac:chgData name="Segev, Jonathan" userId="7c67a1b0-8725-4553-8055-0888dbcaef94" providerId="ADAL" clId="{3B7BDB8D-526B-42E3-BBE9-540C565779DE}" dt="2021-09-20T16:58:51.020" v="551" actId="165"/>
          <ac:spMkLst>
            <pc:docMk/>
            <pc:sldMk cId="4170349695" sldId="2377"/>
            <ac:spMk id="8" creationId="{EF161D9C-4B9A-404F-8FF5-36D74855B84C}"/>
          </ac:spMkLst>
        </pc:spChg>
        <pc:spChg chg="mod topLvl">
          <ac:chgData name="Segev, Jonathan" userId="7c67a1b0-8725-4553-8055-0888dbcaef94" providerId="ADAL" clId="{3B7BDB8D-526B-42E3-BBE9-540C565779DE}" dt="2021-09-20T16:58:51.020" v="551" actId="165"/>
          <ac:spMkLst>
            <pc:docMk/>
            <pc:sldMk cId="4170349695" sldId="2377"/>
            <ac:spMk id="9" creationId="{871D00C0-6BF3-439D-A209-7EF8A346C343}"/>
          </ac:spMkLst>
        </pc:spChg>
        <pc:spChg chg="mod topLvl">
          <ac:chgData name="Segev, Jonathan" userId="7c67a1b0-8725-4553-8055-0888dbcaef94" providerId="ADAL" clId="{3B7BDB8D-526B-42E3-BBE9-540C565779DE}" dt="2021-09-20T16:58:51.020" v="551" actId="165"/>
          <ac:spMkLst>
            <pc:docMk/>
            <pc:sldMk cId="4170349695" sldId="2377"/>
            <ac:spMk id="10" creationId="{532AC891-FC81-44AB-872B-C2E58F349434}"/>
          </ac:spMkLst>
        </pc:spChg>
        <pc:spChg chg="mod topLvl">
          <ac:chgData name="Segev, Jonathan" userId="7c67a1b0-8725-4553-8055-0888dbcaef94" providerId="ADAL" clId="{3B7BDB8D-526B-42E3-BBE9-540C565779DE}" dt="2021-09-20T16:58:51.020" v="551" actId="165"/>
          <ac:spMkLst>
            <pc:docMk/>
            <pc:sldMk cId="4170349695" sldId="2377"/>
            <ac:spMk id="11" creationId="{36C1BC97-7DA8-491A-B41C-81572DD68228}"/>
          </ac:spMkLst>
        </pc:spChg>
        <pc:spChg chg="mod topLvl">
          <ac:chgData name="Segev, Jonathan" userId="7c67a1b0-8725-4553-8055-0888dbcaef94" providerId="ADAL" clId="{3B7BDB8D-526B-42E3-BBE9-540C565779DE}" dt="2021-09-20T16:58:51.020" v="551" actId="165"/>
          <ac:spMkLst>
            <pc:docMk/>
            <pc:sldMk cId="4170349695" sldId="2377"/>
            <ac:spMk id="12" creationId="{B3AE55C0-2EC6-46CD-A3A2-0464D3CED8D0}"/>
          </ac:spMkLst>
        </pc:spChg>
        <pc:spChg chg="mod topLvl">
          <ac:chgData name="Segev, Jonathan" userId="7c67a1b0-8725-4553-8055-0888dbcaef94" providerId="ADAL" clId="{3B7BDB8D-526B-42E3-BBE9-540C565779DE}" dt="2021-09-20T16:58:51.020" v="551" actId="165"/>
          <ac:spMkLst>
            <pc:docMk/>
            <pc:sldMk cId="4170349695" sldId="2377"/>
            <ac:spMk id="13" creationId="{9FDCB0BB-493E-4A49-96C4-A2D84617CE2A}"/>
          </ac:spMkLst>
        </pc:spChg>
        <pc:spChg chg="mod topLvl">
          <ac:chgData name="Segev, Jonathan" userId="7c67a1b0-8725-4553-8055-0888dbcaef94" providerId="ADAL" clId="{3B7BDB8D-526B-42E3-BBE9-540C565779DE}" dt="2021-09-20T16:58:51.020" v="551" actId="165"/>
          <ac:spMkLst>
            <pc:docMk/>
            <pc:sldMk cId="4170349695" sldId="2377"/>
            <ac:spMk id="14" creationId="{A8FCAE29-28D9-4B03-9166-F98168C83D8A}"/>
          </ac:spMkLst>
        </pc:spChg>
        <pc:spChg chg="mod topLvl">
          <ac:chgData name="Segev, Jonathan" userId="7c67a1b0-8725-4553-8055-0888dbcaef94" providerId="ADAL" clId="{3B7BDB8D-526B-42E3-BBE9-540C565779DE}" dt="2021-09-20T16:58:51.020" v="551" actId="165"/>
          <ac:spMkLst>
            <pc:docMk/>
            <pc:sldMk cId="4170349695" sldId="2377"/>
            <ac:spMk id="15" creationId="{6EFF4C51-D7E0-4F7C-AC7F-BC498A9CE3D8}"/>
          </ac:spMkLst>
        </pc:spChg>
        <pc:spChg chg="mod">
          <ac:chgData name="Segev, Jonathan" userId="7c67a1b0-8725-4553-8055-0888dbcaef94" providerId="ADAL" clId="{3B7BDB8D-526B-42E3-BBE9-540C565779DE}" dt="2021-09-20T16:58:51.020" v="551" actId="165"/>
          <ac:spMkLst>
            <pc:docMk/>
            <pc:sldMk cId="4170349695" sldId="2377"/>
            <ac:spMk id="17" creationId="{9BB1AAF4-2829-42C4-B303-EC75D81B7BE2}"/>
          </ac:spMkLst>
        </pc:spChg>
        <pc:spChg chg="mod">
          <ac:chgData name="Segev, Jonathan" userId="7c67a1b0-8725-4553-8055-0888dbcaef94" providerId="ADAL" clId="{3B7BDB8D-526B-42E3-BBE9-540C565779DE}" dt="2021-09-20T16:58:51.020" v="551" actId="165"/>
          <ac:spMkLst>
            <pc:docMk/>
            <pc:sldMk cId="4170349695" sldId="2377"/>
            <ac:spMk id="18" creationId="{6B69315E-C24A-4762-8AE3-271BBBC1C96D}"/>
          </ac:spMkLst>
        </pc:spChg>
        <pc:spChg chg="mod">
          <ac:chgData name="Segev, Jonathan" userId="7c67a1b0-8725-4553-8055-0888dbcaef94" providerId="ADAL" clId="{3B7BDB8D-526B-42E3-BBE9-540C565779DE}" dt="2021-09-20T16:58:51.020" v="551" actId="165"/>
          <ac:spMkLst>
            <pc:docMk/>
            <pc:sldMk cId="4170349695" sldId="2377"/>
            <ac:spMk id="19" creationId="{5E56E0B5-B1AA-4069-99A6-FC9469FAB2DA}"/>
          </ac:spMkLst>
        </pc:spChg>
        <pc:spChg chg="mod">
          <ac:chgData name="Segev, Jonathan" userId="7c67a1b0-8725-4553-8055-0888dbcaef94" providerId="ADAL" clId="{3B7BDB8D-526B-42E3-BBE9-540C565779DE}" dt="2021-09-20T16:58:51.020" v="551" actId="165"/>
          <ac:spMkLst>
            <pc:docMk/>
            <pc:sldMk cId="4170349695" sldId="2377"/>
            <ac:spMk id="20" creationId="{FC699970-3519-40D0-B102-6727DA668231}"/>
          </ac:spMkLst>
        </pc:spChg>
        <pc:spChg chg="mod">
          <ac:chgData name="Segev, Jonathan" userId="7c67a1b0-8725-4553-8055-0888dbcaef94" providerId="ADAL" clId="{3B7BDB8D-526B-42E3-BBE9-540C565779DE}" dt="2021-09-20T16:58:51.020" v="551" actId="165"/>
          <ac:spMkLst>
            <pc:docMk/>
            <pc:sldMk cId="4170349695" sldId="2377"/>
            <ac:spMk id="21" creationId="{5633C07C-2A32-4814-BD6B-4D3316DC3FE7}"/>
          </ac:spMkLst>
        </pc:spChg>
        <pc:spChg chg="mod">
          <ac:chgData name="Segev, Jonathan" userId="7c67a1b0-8725-4553-8055-0888dbcaef94" providerId="ADAL" clId="{3B7BDB8D-526B-42E3-BBE9-540C565779DE}" dt="2021-09-20T16:58:51.020" v="551" actId="165"/>
          <ac:spMkLst>
            <pc:docMk/>
            <pc:sldMk cId="4170349695" sldId="2377"/>
            <ac:spMk id="22" creationId="{1A9A278F-0D3D-4318-8A3B-0C64C275A233}"/>
          </ac:spMkLst>
        </pc:spChg>
        <pc:spChg chg="mod topLvl">
          <ac:chgData name="Segev, Jonathan" userId="7c67a1b0-8725-4553-8055-0888dbcaef94" providerId="ADAL" clId="{3B7BDB8D-526B-42E3-BBE9-540C565779DE}" dt="2021-09-20T16:58:51.020" v="551" actId="165"/>
          <ac:spMkLst>
            <pc:docMk/>
            <pc:sldMk cId="4170349695" sldId="2377"/>
            <ac:spMk id="23" creationId="{7FC2C3F8-2CDC-4D36-8967-8619BB5E3AEB}"/>
          </ac:spMkLst>
        </pc:spChg>
        <pc:spChg chg="mod topLvl">
          <ac:chgData name="Segev, Jonathan" userId="7c67a1b0-8725-4553-8055-0888dbcaef94" providerId="ADAL" clId="{3B7BDB8D-526B-42E3-BBE9-540C565779DE}" dt="2021-09-20T16:58:51.020" v="551" actId="165"/>
          <ac:spMkLst>
            <pc:docMk/>
            <pc:sldMk cId="4170349695" sldId="2377"/>
            <ac:spMk id="24" creationId="{A220E145-44B3-44F3-8CDC-395CF91068DE}"/>
          </ac:spMkLst>
        </pc:spChg>
        <pc:spChg chg="del mod topLvl">
          <ac:chgData name="Segev, Jonathan" userId="7c67a1b0-8725-4553-8055-0888dbcaef94" providerId="ADAL" clId="{3B7BDB8D-526B-42E3-BBE9-540C565779DE}" dt="2021-09-20T17:03:50.447" v="648" actId="478"/>
          <ac:spMkLst>
            <pc:docMk/>
            <pc:sldMk cId="4170349695" sldId="2377"/>
            <ac:spMk id="25" creationId="{C0BFFC7F-69E7-493B-85CF-0F2AE9D0F894}"/>
          </ac:spMkLst>
        </pc:spChg>
        <pc:spChg chg="mod topLvl">
          <ac:chgData name="Segev, Jonathan" userId="7c67a1b0-8725-4553-8055-0888dbcaef94" providerId="ADAL" clId="{3B7BDB8D-526B-42E3-BBE9-540C565779DE}" dt="2021-09-20T16:58:51.020" v="551" actId="165"/>
          <ac:spMkLst>
            <pc:docMk/>
            <pc:sldMk cId="4170349695" sldId="2377"/>
            <ac:spMk id="26" creationId="{028137B2-809A-49E6-B7E9-F797A4367A4F}"/>
          </ac:spMkLst>
        </pc:spChg>
        <pc:spChg chg="mod topLvl">
          <ac:chgData name="Segev, Jonathan" userId="7c67a1b0-8725-4553-8055-0888dbcaef94" providerId="ADAL" clId="{3B7BDB8D-526B-42E3-BBE9-540C565779DE}" dt="2021-09-20T16:58:51.020" v="551" actId="165"/>
          <ac:spMkLst>
            <pc:docMk/>
            <pc:sldMk cId="4170349695" sldId="2377"/>
            <ac:spMk id="27" creationId="{CB1C1BA3-5DD9-44BE-A130-957DAE8C40DD}"/>
          </ac:spMkLst>
        </pc:spChg>
        <pc:spChg chg="mod topLvl">
          <ac:chgData name="Segev, Jonathan" userId="7c67a1b0-8725-4553-8055-0888dbcaef94" providerId="ADAL" clId="{3B7BDB8D-526B-42E3-BBE9-540C565779DE}" dt="2021-09-20T16:58:51.020" v="551" actId="165"/>
          <ac:spMkLst>
            <pc:docMk/>
            <pc:sldMk cId="4170349695" sldId="2377"/>
            <ac:spMk id="28" creationId="{750FB950-8E94-4C05-AF55-ED08FA5C20A0}"/>
          </ac:spMkLst>
        </pc:spChg>
        <pc:spChg chg="mod topLvl">
          <ac:chgData name="Segev, Jonathan" userId="7c67a1b0-8725-4553-8055-0888dbcaef94" providerId="ADAL" clId="{3B7BDB8D-526B-42E3-BBE9-540C565779DE}" dt="2021-09-20T16:58:51.020" v="551" actId="165"/>
          <ac:spMkLst>
            <pc:docMk/>
            <pc:sldMk cId="4170349695" sldId="2377"/>
            <ac:spMk id="29" creationId="{08EBE014-888F-47A0-8329-AC37EDFD6A98}"/>
          </ac:spMkLst>
        </pc:spChg>
        <pc:spChg chg="mod topLvl">
          <ac:chgData name="Segev, Jonathan" userId="7c67a1b0-8725-4553-8055-0888dbcaef94" providerId="ADAL" clId="{3B7BDB8D-526B-42E3-BBE9-540C565779DE}" dt="2021-09-20T16:58:51.020" v="551" actId="165"/>
          <ac:spMkLst>
            <pc:docMk/>
            <pc:sldMk cId="4170349695" sldId="2377"/>
            <ac:spMk id="30" creationId="{CA2B81EE-9A0D-4AE4-BF1C-9C4E431E832D}"/>
          </ac:spMkLst>
        </pc:spChg>
        <pc:spChg chg="mod topLvl">
          <ac:chgData name="Segev, Jonathan" userId="7c67a1b0-8725-4553-8055-0888dbcaef94" providerId="ADAL" clId="{3B7BDB8D-526B-42E3-BBE9-540C565779DE}" dt="2021-09-20T16:58:51.020" v="551" actId="165"/>
          <ac:spMkLst>
            <pc:docMk/>
            <pc:sldMk cId="4170349695" sldId="2377"/>
            <ac:spMk id="31" creationId="{FB1EBFA9-5D5B-4C33-9F9A-024333B788D1}"/>
          </ac:spMkLst>
        </pc:spChg>
        <pc:spChg chg="mod topLvl">
          <ac:chgData name="Segev, Jonathan" userId="7c67a1b0-8725-4553-8055-0888dbcaef94" providerId="ADAL" clId="{3B7BDB8D-526B-42E3-BBE9-540C565779DE}" dt="2021-09-20T16:58:51.020" v="551" actId="165"/>
          <ac:spMkLst>
            <pc:docMk/>
            <pc:sldMk cId="4170349695" sldId="2377"/>
            <ac:spMk id="32" creationId="{AE7524F1-E0DC-45BA-8F39-34A5CF892621}"/>
          </ac:spMkLst>
        </pc:spChg>
        <pc:spChg chg="mod topLvl">
          <ac:chgData name="Segev, Jonathan" userId="7c67a1b0-8725-4553-8055-0888dbcaef94" providerId="ADAL" clId="{3B7BDB8D-526B-42E3-BBE9-540C565779DE}" dt="2021-09-20T16:58:51.020" v="551" actId="165"/>
          <ac:spMkLst>
            <pc:docMk/>
            <pc:sldMk cId="4170349695" sldId="2377"/>
            <ac:spMk id="33" creationId="{D9A6C0B7-4A09-4409-A54B-965662D316BC}"/>
          </ac:spMkLst>
        </pc:spChg>
        <pc:spChg chg="mod topLvl">
          <ac:chgData name="Segev, Jonathan" userId="7c67a1b0-8725-4553-8055-0888dbcaef94" providerId="ADAL" clId="{3B7BDB8D-526B-42E3-BBE9-540C565779DE}" dt="2021-09-20T16:58:51.020" v="551" actId="165"/>
          <ac:spMkLst>
            <pc:docMk/>
            <pc:sldMk cId="4170349695" sldId="2377"/>
            <ac:spMk id="35" creationId="{ECB54B2A-620D-440C-B43D-681464BFEF80}"/>
          </ac:spMkLst>
        </pc:spChg>
        <pc:spChg chg="mod topLvl">
          <ac:chgData name="Segev, Jonathan" userId="7c67a1b0-8725-4553-8055-0888dbcaef94" providerId="ADAL" clId="{3B7BDB8D-526B-42E3-BBE9-540C565779DE}" dt="2021-09-20T16:58:51.020" v="551" actId="165"/>
          <ac:spMkLst>
            <pc:docMk/>
            <pc:sldMk cId="4170349695" sldId="2377"/>
            <ac:spMk id="36" creationId="{8FE3C52B-753E-4642-A4E7-8CB4E52E542D}"/>
          </ac:spMkLst>
        </pc:spChg>
        <pc:spChg chg="mod topLvl">
          <ac:chgData name="Segev, Jonathan" userId="7c67a1b0-8725-4553-8055-0888dbcaef94" providerId="ADAL" clId="{3B7BDB8D-526B-42E3-BBE9-540C565779DE}" dt="2021-09-20T16:58:51.020" v="551" actId="165"/>
          <ac:spMkLst>
            <pc:docMk/>
            <pc:sldMk cId="4170349695" sldId="2377"/>
            <ac:spMk id="37" creationId="{0FAE2763-3F26-415B-AA6B-70706858BFE3}"/>
          </ac:spMkLst>
        </pc:spChg>
        <pc:spChg chg="mod topLvl">
          <ac:chgData name="Segev, Jonathan" userId="7c67a1b0-8725-4553-8055-0888dbcaef94" providerId="ADAL" clId="{3B7BDB8D-526B-42E3-BBE9-540C565779DE}" dt="2021-09-20T16:58:51.020" v="551" actId="165"/>
          <ac:spMkLst>
            <pc:docMk/>
            <pc:sldMk cId="4170349695" sldId="2377"/>
            <ac:spMk id="38" creationId="{A0A75DAB-5BE1-423C-AAA6-79317872B703}"/>
          </ac:spMkLst>
        </pc:spChg>
        <pc:spChg chg="mod topLvl">
          <ac:chgData name="Segev, Jonathan" userId="7c67a1b0-8725-4553-8055-0888dbcaef94" providerId="ADAL" clId="{3B7BDB8D-526B-42E3-BBE9-540C565779DE}" dt="2021-09-20T16:58:51.020" v="551" actId="165"/>
          <ac:spMkLst>
            <pc:docMk/>
            <pc:sldMk cId="4170349695" sldId="2377"/>
            <ac:spMk id="40" creationId="{FA33DCBA-F8DE-4E6A-B75C-5C4A7720286F}"/>
          </ac:spMkLst>
        </pc:spChg>
        <pc:spChg chg="mod topLvl">
          <ac:chgData name="Segev, Jonathan" userId="7c67a1b0-8725-4553-8055-0888dbcaef94" providerId="ADAL" clId="{3B7BDB8D-526B-42E3-BBE9-540C565779DE}" dt="2021-09-20T16:58:51.020" v="551" actId="165"/>
          <ac:spMkLst>
            <pc:docMk/>
            <pc:sldMk cId="4170349695" sldId="2377"/>
            <ac:spMk id="41" creationId="{1F616E82-EEAF-419E-9833-AA0F4DF0B89F}"/>
          </ac:spMkLst>
        </pc:spChg>
        <pc:spChg chg="mod topLvl">
          <ac:chgData name="Segev, Jonathan" userId="7c67a1b0-8725-4553-8055-0888dbcaef94" providerId="ADAL" clId="{3B7BDB8D-526B-42E3-BBE9-540C565779DE}" dt="2021-09-20T16:58:51.020" v="551" actId="165"/>
          <ac:spMkLst>
            <pc:docMk/>
            <pc:sldMk cId="4170349695" sldId="2377"/>
            <ac:spMk id="42" creationId="{2F605876-D477-4F14-8794-156D78F9CCE3}"/>
          </ac:spMkLst>
        </pc:spChg>
        <pc:spChg chg="mod topLvl">
          <ac:chgData name="Segev, Jonathan" userId="7c67a1b0-8725-4553-8055-0888dbcaef94" providerId="ADAL" clId="{3B7BDB8D-526B-42E3-BBE9-540C565779DE}" dt="2021-09-20T17:06:57.150" v="686" actId="1036"/>
          <ac:spMkLst>
            <pc:docMk/>
            <pc:sldMk cId="4170349695" sldId="2377"/>
            <ac:spMk id="43" creationId="{F27A7D85-1757-4C66-BECD-EE937921E20B}"/>
          </ac:spMkLst>
        </pc:spChg>
        <pc:spChg chg="mod topLvl">
          <ac:chgData name="Segev, Jonathan" userId="7c67a1b0-8725-4553-8055-0888dbcaef94" providerId="ADAL" clId="{3B7BDB8D-526B-42E3-BBE9-540C565779DE}" dt="2021-09-20T16:58:51.020" v="551" actId="165"/>
          <ac:spMkLst>
            <pc:docMk/>
            <pc:sldMk cId="4170349695" sldId="2377"/>
            <ac:spMk id="44" creationId="{A48D6855-C65D-4C9B-8796-5BBBD14EA114}"/>
          </ac:spMkLst>
        </pc:spChg>
        <pc:spChg chg="mod topLvl">
          <ac:chgData name="Segev, Jonathan" userId="7c67a1b0-8725-4553-8055-0888dbcaef94" providerId="ADAL" clId="{3B7BDB8D-526B-42E3-BBE9-540C565779DE}" dt="2021-09-20T16:58:51.020" v="551" actId="165"/>
          <ac:spMkLst>
            <pc:docMk/>
            <pc:sldMk cId="4170349695" sldId="2377"/>
            <ac:spMk id="45" creationId="{49408F65-A8D4-40C2-8F0C-90D804E150FC}"/>
          </ac:spMkLst>
        </pc:spChg>
        <pc:spChg chg="mod topLvl">
          <ac:chgData name="Segev, Jonathan" userId="7c67a1b0-8725-4553-8055-0888dbcaef94" providerId="ADAL" clId="{3B7BDB8D-526B-42E3-BBE9-540C565779DE}" dt="2021-09-20T16:58:51.020" v="551" actId="165"/>
          <ac:spMkLst>
            <pc:docMk/>
            <pc:sldMk cId="4170349695" sldId="2377"/>
            <ac:spMk id="46" creationId="{03C9889A-27AD-43D8-B8CE-A8E4750782BA}"/>
          </ac:spMkLst>
        </pc:spChg>
        <pc:spChg chg="mod topLvl">
          <ac:chgData name="Segev, Jonathan" userId="7c67a1b0-8725-4553-8055-0888dbcaef94" providerId="ADAL" clId="{3B7BDB8D-526B-42E3-BBE9-540C565779DE}" dt="2021-09-20T16:58:51.020" v="551" actId="165"/>
          <ac:spMkLst>
            <pc:docMk/>
            <pc:sldMk cId="4170349695" sldId="2377"/>
            <ac:spMk id="47" creationId="{23BBD45B-FE1F-41F1-9C20-3646EDF9AA3F}"/>
          </ac:spMkLst>
        </pc:spChg>
        <pc:spChg chg="mod topLvl">
          <ac:chgData name="Segev, Jonathan" userId="7c67a1b0-8725-4553-8055-0888dbcaef94" providerId="ADAL" clId="{3B7BDB8D-526B-42E3-BBE9-540C565779DE}" dt="2021-09-20T16:58:51.020" v="551" actId="165"/>
          <ac:spMkLst>
            <pc:docMk/>
            <pc:sldMk cId="4170349695" sldId="2377"/>
            <ac:spMk id="49" creationId="{FA854426-38AD-4F40-9544-987308C2E8C0}"/>
          </ac:spMkLst>
        </pc:spChg>
        <pc:spChg chg="mod topLvl">
          <ac:chgData name="Segev, Jonathan" userId="7c67a1b0-8725-4553-8055-0888dbcaef94" providerId="ADAL" clId="{3B7BDB8D-526B-42E3-BBE9-540C565779DE}" dt="2021-09-20T16:58:51.020" v="551" actId="165"/>
          <ac:spMkLst>
            <pc:docMk/>
            <pc:sldMk cId="4170349695" sldId="2377"/>
            <ac:spMk id="50" creationId="{05BFC687-2622-4858-8453-95867272E324}"/>
          </ac:spMkLst>
        </pc:spChg>
        <pc:spChg chg="mod topLvl">
          <ac:chgData name="Segev, Jonathan" userId="7c67a1b0-8725-4553-8055-0888dbcaef94" providerId="ADAL" clId="{3B7BDB8D-526B-42E3-BBE9-540C565779DE}" dt="2021-09-20T16:58:51.020" v="551" actId="165"/>
          <ac:spMkLst>
            <pc:docMk/>
            <pc:sldMk cId="4170349695" sldId="2377"/>
            <ac:spMk id="51" creationId="{88F88663-5EA5-417A-A067-B7DFC76D65C5}"/>
          </ac:spMkLst>
        </pc:spChg>
        <pc:spChg chg="mod topLvl">
          <ac:chgData name="Segev, Jonathan" userId="7c67a1b0-8725-4553-8055-0888dbcaef94" providerId="ADAL" clId="{3B7BDB8D-526B-42E3-BBE9-540C565779DE}" dt="2021-09-20T16:58:51.020" v="551" actId="165"/>
          <ac:spMkLst>
            <pc:docMk/>
            <pc:sldMk cId="4170349695" sldId="2377"/>
            <ac:spMk id="52" creationId="{1AED65DC-FD9C-4578-B6A0-17CEC7E0F8C2}"/>
          </ac:spMkLst>
        </pc:spChg>
        <pc:spChg chg="mod">
          <ac:chgData name="Segev, Jonathan" userId="7c67a1b0-8725-4553-8055-0888dbcaef94" providerId="ADAL" clId="{3B7BDB8D-526B-42E3-BBE9-540C565779DE}" dt="2021-09-20T16:58:51.020" v="551" actId="165"/>
          <ac:spMkLst>
            <pc:docMk/>
            <pc:sldMk cId="4170349695" sldId="2377"/>
            <ac:spMk id="54" creationId="{D45946F4-2B0F-40F1-AECA-BA262EDC1388}"/>
          </ac:spMkLst>
        </pc:spChg>
        <pc:spChg chg="mod">
          <ac:chgData name="Segev, Jonathan" userId="7c67a1b0-8725-4553-8055-0888dbcaef94" providerId="ADAL" clId="{3B7BDB8D-526B-42E3-BBE9-540C565779DE}" dt="2021-09-20T16:58:51.020" v="551" actId="165"/>
          <ac:spMkLst>
            <pc:docMk/>
            <pc:sldMk cId="4170349695" sldId="2377"/>
            <ac:spMk id="55" creationId="{7C667F73-2428-4702-BCAA-F58ADCC62853}"/>
          </ac:spMkLst>
        </pc:spChg>
        <pc:spChg chg="mod topLvl">
          <ac:chgData name="Segev, Jonathan" userId="7c67a1b0-8725-4553-8055-0888dbcaef94" providerId="ADAL" clId="{3B7BDB8D-526B-42E3-BBE9-540C565779DE}" dt="2021-09-20T16:58:51.020" v="551" actId="165"/>
          <ac:spMkLst>
            <pc:docMk/>
            <pc:sldMk cId="4170349695" sldId="2377"/>
            <ac:spMk id="56" creationId="{4A30052F-5A53-450E-8D3B-A9D2BC52D2D7}"/>
          </ac:spMkLst>
        </pc:spChg>
        <pc:spChg chg="mod topLvl">
          <ac:chgData name="Segev, Jonathan" userId="7c67a1b0-8725-4553-8055-0888dbcaef94" providerId="ADAL" clId="{3B7BDB8D-526B-42E3-BBE9-540C565779DE}" dt="2021-09-20T17:04:52.162" v="661" actId="1076"/>
          <ac:spMkLst>
            <pc:docMk/>
            <pc:sldMk cId="4170349695" sldId="2377"/>
            <ac:spMk id="57" creationId="{08DFF385-B3BA-4F57-B2DB-7FD6710F4712}"/>
          </ac:spMkLst>
        </pc:spChg>
        <pc:spChg chg="mod topLvl">
          <ac:chgData name="Segev, Jonathan" userId="7c67a1b0-8725-4553-8055-0888dbcaef94" providerId="ADAL" clId="{3B7BDB8D-526B-42E3-BBE9-540C565779DE}" dt="2021-09-20T17:04:52.162" v="661" actId="1076"/>
          <ac:spMkLst>
            <pc:docMk/>
            <pc:sldMk cId="4170349695" sldId="2377"/>
            <ac:spMk id="58" creationId="{0287B46E-F3EB-4637-A598-2AA899FDFB1A}"/>
          </ac:spMkLst>
        </pc:spChg>
        <pc:spChg chg="mod topLvl">
          <ac:chgData name="Segev, Jonathan" userId="7c67a1b0-8725-4553-8055-0888dbcaef94" providerId="ADAL" clId="{3B7BDB8D-526B-42E3-BBE9-540C565779DE}" dt="2021-09-20T16:58:51.020" v="551" actId="165"/>
          <ac:spMkLst>
            <pc:docMk/>
            <pc:sldMk cId="4170349695" sldId="2377"/>
            <ac:spMk id="59" creationId="{7D7A4A4E-EFC2-4E2F-A24A-69DD81F14B17}"/>
          </ac:spMkLst>
        </pc:spChg>
        <pc:spChg chg="mod topLvl">
          <ac:chgData name="Segev, Jonathan" userId="7c67a1b0-8725-4553-8055-0888dbcaef94" providerId="ADAL" clId="{3B7BDB8D-526B-42E3-BBE9-540C565779DE}" dt="2021-09-20T17:03:20.375" v="647" actId="14100"/>
          <ac:spMkLst>
            <pc:docMk/>
            <pc:sldMk cId="4170349695" sldId="2377"/>
            <ac:spMk id="60" creationId="{FD33245F-738D-4A9E-A0BE-275B0E0AF06F}"/>
          </ac:spMkLst>
        </pc:spChg>
        <pc:spChg chg="mod topLvl">
          <ac:chgData name="Segev, Jonathan" userId="7c67a1b0-8725-4553-8055-0888dbcaef94" providerId="ADAL" clId="{3B7BDB8D-526B-42E3-BBE9-540C565779DE}" dt="2021-09-20T16:58:51.020" v="551" actId="165"/>
          <ac:spMkLst>
            <pc:docMk/>
            <pc:sldMk cId="4170349695" sldId="2377"/>
            <ac:spMk id="61" creationId="{2FCE8FAF-B14E-4F71-BAA4-E3B8B00BCE3B}"/>
          </ac:spMkLst>
        </pc:spChg>
        <pc:spChg chg="mod topLvl">
          <ac:chgData name="Segev, Jonathan" userId="7c67a1b0-8725-4553-8055-0888dbcaef94" providerId="ADAL" clId="{3B7BDB8D-526B-42E3-BBE9-540C565779DE}" dt="2021-09-20T17:02:05.956" v="626" actId="14100"/>
          <ac:spMkLst>
            <pc:docMk/>
            <pc:sldMk cId="4170349695" sldId="2377"/>
            <ac:spMk id="62" creationId="{F189F3FD-6129-4603-BD90-34EE40265A10}"/>
          </ac:spMkLst>
        </pc:spChg>
        <pc:spChg chg="mod topLvl">
          <ac:chgData name="Segev, Jonathan" userId="7c67a1b0-8725-4553-8055-0888dbcaef94" providerId="ADAL" clId="{3B7BDB8D-526B-42E3-BBE9-540C565779DE}" dt="2021-09-20T16:58:51.020" v="551" actId="165"/>
          <ac:spMkLst>
            <pc:docMk/>
            <pc:sldMk cId="4170349695" sldId="2377"/>
            <ac:spMk id="63" creationId="{D8F87CA2-0597-4AA6-BF19-2637B50B5365}"/>
          </ac:spMkLst>
        </pc:spChg>
        <pc:spChg chg="mod topLvl">
          <ac:chgData name="Segev, Jonathan" userId="7c67a1b0-8725-4553-8055-0888dbcaef94" providerId="ADAL" clId="{3B7BDB8D-526B-42E3-BBE9-540C565779DE}" dt="2021-09-20T16:59:08.740" v="554" actId="1076"/>
          <ac:spMkLst>
            <pc:docMk/>
            <pc:sldMk cId="4170349695" sldId="2377"/>
            <ac:spMk id="64" creationId="{CD36405E-90BF-45E7-AC89-B570D2A750BB}"/>
          </ac:spMkLst>
        </pc:spChg>
        <pc:spChg chg="mod">
          <ac:chgData name="Segev, Jonathan" userId="7c67a1b0-8725-4553-8055-0888dbcaef94" providerId="ADAL" clId="{3B7BDB8D-526B-42E3-BBE9-540C565779DE}" dt="2021-09-20T17:03:58.789" v="649" actId="1076"/>
          <ac:spMkLst>
            <pc:docMk/>
            <pc:sldMk cId="4170349695" sldId="2377"/>
            <ac:spMk id="66" creationId="{17937EE2-D8D2-469E-B929-707B843D8996}"/>
          </ac:spMkLst>
        </pc:spChg>
        <pc:spChg chg="mod">
          <ac:chgData name="Segev, Jonathan" userId="7c67a1b0-8725-4553-8055-0888dbcaef94" providerId="ADAL" clId="{3B7BDB8D-526B-42E3-BBE9-540C565779DE}" dt="2021-09-20T17:03:58.789" v="649" actId="1076"/>
          <ac:spMkLst>
            <pc:docMk/>
            <pc:sldMk cId="4170349695" sldId="2377"/>
            <ac:spMk id="67" creationId="{B27DF6EE-ADC3-4847-9D51-CEA933982259}"/>
          </ac:spMkLst>
        </pc:spChg>
        <pc:spChg chg="mod">
          <ac:chgData name="Segev, Jonathan" userId="7c67a1b0-8725-4553-8055-0888dbcaef94" providerId="ADAL" clId="{3B7BDB8D-526B-42E3-BBE9-540C565779DE}" dt="2021-09-20T17:04:11.230" v="650" actId="1076"/>
          <ac:spMkLst>
            <pc:docMk/>
            <pc:sldMk cId="4170349695" sldId="2377"/>
            <ac:spMk id="69" creationId="{9D6A0D72-2F1D-4790-A0EE-3F24598FC8EB}"/>
          </ac:spMkLst>
        </pc:spChg>
        <pc:spChg chg="mod">
          <ac:chgData name="Segev, Jonathan" userId="7c67a1b0-8725-4553-8055-0888dbcaef94" providerId="ADAL" clId="{3B7BDB8D-526B-42E3-BBE9-540C565779DE}" dt="2021-09-20T17:04:11.230" v="650" actId="1076"/>
          <ac:spMkLst>
            <pc:docMk/>
            <pc:sldMk cId="4170349695" sldId="2377"/>
            <ac:spMk id="70" creationId="{C44A6D3F-F58B-49B8-B813-47495B7D1BD0}"/>
          </ac:spMkLst>
        </pc:spChg>
        <pc:spChg chg="mod topLvl">
          <ac:chgData name="Segev, Jonathan" userId="7c67a1b0-8725-4553-8055-0888dbcaef94" providerId="ADAL" clId="{3B7BDB8D-526B-42E3-BBE9-540C565779DE}" dt="2021-09-20T16:58:51.020" v="551" actId="165"/>
          <ac:spMkLst>
            <pc:docMk/>
            <pc:sldMk cId="4170349695" sldId="2377"/>
            <ac:spMk id="71" creationId="{03FFBD8E-0982-407D-87DF-E910B21CDB1A}"/>
          </ac:spMkLst>
        </pc:spChg>
        <pc:spChg chg="add mod">
          <ac:chgData name="Segev, Jonathan" userId="7c67a1b0-8725-4553-8055-0888dbcaef94" providerId="ADAL" clId="{3B7BDB8D-526B-42E3-BBE9-540C565779DE}" dt="2021-09-20T17:06:01.278" v="680" actId="1076"/>
          <ac:spMkLst>
            <pc:docMk/>
            <pc:sldMk cId="4170349695" sldId="2377"/>
            <ac:spMk id="73" creationId="{A440538B-D407-4E7F-9F71-67DD2951A971}"/>
          </ac:spMkLst>
        </pc:spChg>
        <pc:spChg chg="add mod">
          <ac:chgData name="Segev, Jonathan" userId="7c67a1b0-8725-4553-8055-0888dbcaef94" providerId="ADAL" clId="{3B7BDB8D-526B-42E3-BBE9-540C565779DE}" dt="2021-09-20T17:06:01.278" v="680" actId="1076"/>
          <ac:spMkLst>
            <pc:docMk/>
            <pc:sldMk cId="4170349695" sldId="2377"/>
            <ac:spMk id="74" creationId="{252564D0-5B02-46D2-81EA-016FB4919462}"/>
          </ac:spMkLst>
        </pc:spChg>
        <pc:spChg chg="add mod ord">
          <ac:chgData name="Segev, Jonathan" userId="7c67a1b0-8725-4553-8055-0888dbcaef94" providerId="ADAL" clId="{3B7BDB8D-526B-42E3-BBE9-540C565779DE}" dt="2021-09-20T17:03:15.867" v="646" actId="14100"/>
          <ac:spMkLst>
            <pc:docMk/>
            <pc:sldMk cId="4170349695" sldId="2377"/>
            <ac:spMk id="75" creationId="{F3F0F16B-8C38-4782-9610-2B73C4C8F47B}"/>
          </ac:spMkLst>
        </pc:spChg>
        <pc:spChg chg="add mod">
          <ac:chgData name="Segev, Jonathan" userId="7c67a1b0-8725-4553-8055-0888dbcaef94" providerId="ADAL" clId="{3B7BDB8D-526B-42E3-BBE9-540C565779DE}" dt="2021-09-20T17:05:22.799" v="671" actId="14100"/>
          <ac:spMkLst>
            <pc:docMk/>
            <pc:sldMk cId="4170349695" sldId="2377"/>
            <ac:spMk id="76" creationId="{DCA555C3-88D6-42A7-9EDC-EF210EB2056C}"/>
          </ac:spMkLst>
        </pc:spChg>
        <pc:spChg chg="add del mod">
          <ac:chgData name="Segev, Jonathan" userId="7c67a1b0-8725-4553-8055-0888dbcaef94" providerId="ADAL" clId="{3B7BDB8D-526B-42E3-BBE9-540C565779DE}" dt="2021-09-20T17:02:01.633" v="625" actId="478"/>
          <ac:spMkLst>
            <pc:docMk/>
            <pc:sldMk cId="4170349695" sldId="2377"/>
            <ac:spMk id="77" creationId="{157C1A3D-FB49-42CE-A60D-E4D3A254B531}"/>
          </ac:spMkLst>
        </pc:spChg>
        <pc:spChg chg="mod">
          <ac:chgData name="Segev, Jonathan" userId="7c67a1b0-8725-4553-8055-0888dbcaef94" providerId="ADAL" clId="{3B7BDB8D-526B-42E3-BBE9-540C565779DE}" dt="2021-09-20T17:04:28.592" v="660" actId="1076"/>
          <ac:spMkLst>
            <pc:docMk/>
            <pc:sldMk cId="4170349695" sldId="2377"/>
            <ac:spMk id="79" creationId="{7DAFFC53-4722-42F5-9C4A-207E7BBE4CE0}"/>
          </ac:spMkLst>
        </pc:spChg>
        <pc:spChg chg="mod">
          <ac:chgData name="Segev, Jonathan" userId="7c67a1b0-8725-4553-8055-0888dbcaef94" providerId="ADAL" clId="{3B7BDB8D-526B-42E3-BBE9-540C565779DE}" dt="2021-09-20T17:04:28.592" v="660" actId="1076"/>
          <ac:spMkLst>
            <pc:docMk/>
            <pc:sldMk cId="4170349695" sldId="2377"/>
            <ac:spMk id="80" creationId="{A5D96FA7-57C1-40B5-B57B-3A2718798190}"/>
          </ac:spMkLst>
        </pc:spChg>
        <pc:grpChg chg="mod topLvl">
          <ac:chgData name="Segev, Jonathan" userId="7c67a1b0-8725-4553-8055-0888dbcaef94" providerId="ADAL" clId="{3B7BDB8D-526B-42E3-BBE9-540C565779DE}" dt="2021-09-20T16:58:51.020" v="551" actId="165"/>
          <ac:grpSpMkLst>
            <pc:docMk/>
            <pc:sldMk cId="4170349695" sldId="2377"/>
            <ac:grpSpMk id="16" creationId="{A704EFC4-FD54-4A91-A05E-478DE0F0484D}"/>
          </ac:grpSpMkLst>
        </pc:grpChg>
        <pc:grpChg chg="mod topLvl">
          <ac:chgData name="Segev, Jonathan" userId="7c67a1b0-8725-4553-8055-0888dbcaef94" providerId="ADAL" clId="{3B7BDB8D-526B-42E3-BBE9-540C565779DE}" dt="2021-09-20T16:58:51.020" v="551" actId="165"/>
          <ac:grpSpMkLst>
            <pc:docMk/>
            <pc:sldMk cId="4170349695" sldId="2377"/>
            <ac:grpSpMk id="53" creationId="{3A4FB35A-50D6-469F-99F8-16B8A03D244B}"/>
          </ac:grpSpMkLst>
        </pc:grpChg>
        <pc:grpChg chg="mod topLvl">
          <ac:chgData name="Segev, Jonathan" userId="7c67a1b0-8725-4553-8055-0888dbcaef94" providerId="ADAL" clId="{3B7BDB8D-526B-42E3-BBE9-540C565779DE}" dt="2021-09-20T17:03:58.789" v="649" actId="1076"/>
          <ac:grpSpMkLst>
            <pc:docMk/>
            <pc:sldMk cId="4170349695" sldId="2377"/>
            <ac:grpSpMk id="65" creationId="{5C4386E9-6573-400F-8829-B11428E125E8}"/>
          </ac:grpSpMkLst>
        </pc:grpChg>
        <pc:grpChg chg="mod topLvl">
          <ac:chgData name="Segev, Jonathan" userId="7c67a1b0-8725-4553-8055-0888dbcaef94" providerId="ADAL" clId="{3B7BDB8D-526B-42E3-BBE9-540C565779DE}" dt="2021-09-20T17:04:11.230" v="650" actId="1076"/>
          <ac:grpSpMkLst>
            <pc:docMk/>
            <pc:sldMk cId="4170349695" sldId="2377"/>
            <ac:grpSpMk id="68" creationId="{B9FA3AC2-AEA9-4687-9EBA-351C3F630833}"/>
          </ac:grpSpMkLst>
        </pc:grpChg>
        <pc:grpChg chg="add del mod">
          <ac:chgData name="Segev, Jonathan" userId="7c67a1b0-8725-4553-8055-0888dbcaef94" providerId="ADAL" clId="{3B7BDB8D-526B-42E3-BBE9-540C565779DE}" dt="2021-09-20T16:58:51.020" v="551" actId="165"/>
          <ac:grpSpMkLst>
            <pc:docMk/>
            <pc:sldMk cId="4170349695" sldId="2377"/>
            <ac:grpSpMk id="72" creationId="{DEF2FD35-C3AC-4795-A699-0E2628192103}"/>
          </ac:grpSpMkLst>
        </pc:grpChg>
        <pc:grpChg chg="add mod">
          <ac:chgData name="Segev, Jonathan" userId="7c67a1b0-8725-4553-8055-0888dbcaef94" providerId="ADAL" clId="{3B7BDB8D-526B-42E3-BBE9-540C565779DE}" dt="2021-09-20T17:04:28.592" v="660" actId="1076"/>
          <ac:grpSpMkLst>
            <pc:docMk/>
            <pc:sldMk cId="4170349695" sldId="2377"/>
            <ac:grpSpMk id="78" creationId="{99755303-B7E3-4544-B5C7-D4AC84A21B0D}"/>
          </ac:grpSpMkLst>
        </pc:grpChg>
        <pc:cxnChg chg="mod topLvl">
          <ac:chgData name="Segev, Jonathan" userId="7c67a1b0-8725-4553-8055-0888dbcaef94" providerId="ADAL" clId="{3B7BDB8D-526B-42E3-BBE9-540C565779DE}" dt="2021-09-20T16:58:51.020" v="551" actId="165"/>
          <ac:cxnSpMkLst>
            <pc:docMk/>
            <pc:sldMk cId="4170349695" sldId="2377"/>
            <ac:cxnSpMk id="34" creationId="{7554879C-6362-4F39-878B-1284298DF7CC}"/>
          </ac:cxnSpMkLst>
        </pc:cxnChg>
        <pc:cxnChg chg="mod topLvl">
          <ac:chgData name="Segev, Jonathan" userId="7c67a1b0-8725-4553-8055-0888dbcaef94" providerId="ADAL" clId="{3B7BDB8D-526B-42E3-BBE9-540C565779DE}" dt="2021-09-20T17:06:50.196" v="685" actId="14100"/>
          <ac:cxnSpMkLst>
            <pc:docMk/>
            <pc:sldMk cId="4170349695" sldId="2377"/>
            <ac:cxnSpMk id="39" creationId="{A2FA76FA-3809-4D38-B844-5EC04AE23DE9}"/>
          </ac:cxnSpMkLst>
        </pc:cxnChg>
        <pc:cxnChg chg="mod topLvl">
          <ac:chgData name="Segev, Jonathan" userId="7c67a1b0-8725-4553-8055-0888dbcaef94" providerId="ADAL" clId="{3B7BDB8D-526B-42E3-BBE9-540C565779DE}" dt="2021-09-20T16:58:51.020" v="551" actId="165"/>
          <ac:cxnSpMkLst>
            <pc:docMk/>
            <pc:sldMk cId="4170349695" sldId="2377"/>
            <ac:cxnSpMk id="48" creationId="{AF37DB13-CF9F-4A17-B749-FC10876F4C86}"/>
          </ac:cxnSpMkLst>
        </pc:cxnChg>
      </pc:sldChg>
      <pc:sldChg chg="addSp delSp modSp new mod">
        <pc:chgData name="Segev, Jonathan" userId="7c67a1b0-8725-4553-8055-0888dbcaef94" providerId="ADAL" clId="{3B7BDB8D-526B-42E3-BBE9-540C565779DE}" dt="2021-09-20T17:11:13.459" v="736" actId="179"/>
        <pc:sldMkLst>
          <pc:docMk/>
          <pc:sldMk cId="98175993" sldId="2378"/>
        </pc:sldMkLst>
        <pc:spChg chg="mod">
          <ac:chgData name="Segev, Jonathan" userId="7c67a1b0-8725-4553-8055-0888dbcaef94" providerId="ADAL" clId="{3B7BDB8D-526B-42E3-BBE9-540C565779DE}" dt="2021-09-20T17:07:25.379" v="716" actId="20577"/>
          <ac:spMkLst>
            <pc:docMk/>
            <pc:sldMk cId="98175993" sldId="2378"/>
            <ac:spMk id="2" creationId="{AB2C2597-86B4-437A-A2F6-E5E8C80B56A5}"/>
          </ac:spMkLst>
        </pc:spChg>
        <pc:spChg chg="mod">
          <ac:chgData name="Segev, Jonathan" userId="7c67a1b0-8725-4553-8055-0888dbcaef94" providerId="ADAL" clId="{3B7BDB8D-526B-42E3-BBE9-540C565779DE}" dt="2021-09-20T17:11:13.459" v="736" actId="179"/>
          <ac:spMkLst>
            <pc:docMk/>
            <pc:sldMk cId="98175993" sldId="2378"/>
            <ac:spMk id="3" creationId="{D984D76B-DC40-4780-9315-1DD38FCAFAD0}"/>
          </ac:spMkLst>
        </pc:spChg>
        <pc:spChg chg="add del">
          <ac:chgData name="Segev, Jonathan" userId="7c67a1b0-8725-4553-8055-0888dbcaef94" providerId="ADAL" clId="{3B7BDB8D-526B-42E3-BBE9-540C565779DE}" dt="2021-09-20T17:09:58.049" v="718"/>
          <ac:spMkLst>
            <pc:docMk/>
            <pc:sldMk cId="98175993" sldId="2378"/>
            <ac:spMk id="7" creationId="{2ED01D5C-6FBD-40B6-9C0E-61616421B5B1}"/>
          </ac:spMkLst>
        </pc:spChg>
        <pc:spChg chg="add del">
          <ac:chgData name="Segev, Jonathan" userId="7c67a1b0-8725-4553-8055-0888dbcaef94" providerId="ADAL" clId="{3B7BDB8D-526B-42E3-BBE9-540C565779DE}" dt="2021-09-20T17:09:58.049" v="718"/>
          <ac:spMkLst>
            <pc:docMk/>
            <pc:sldMk cId="98175993" sldId="2378"/>
            <ac:spMk id="8" creationId="{F477D68D-9115-40F4-B070-43066EB66592}"/>
          </ac:spMkLst>
        </pc:spChg>
        <pc:spChg chg="add del">
          <ac:chgData name="Segev, Jonathan" userId="7c67a1b0-8725-4553-8055-0888dbcaef94" providerId="ADAL" clId="{3B7BDB8D-526B-42E3-BBE9-540C565779DE}" dt="2021-09-20T17:09:58.049" v="718"/>
          <ac:spMkLst>
            <pc:docMk/>
            <pc:sldMk cId="98175993" sldId="2378"/>
            <ac:spMk id="9" creationId="{A5CA85EE-BD87-447E-B1E9-8E7856A19851}"/>
          </ac:spMkLst>
        </pc:spChg>
        <pc:spChg chg="add del">
          <ac:chgData name="Segev, Jonathan" userId="7c67a1b0-8725-4553-8055-0888dbcaef94" providerId="ADAL" clId="{3B7BDB8D-526B-42E3-BBE9-540C565779DE}" dt="2021-09-20T17:10:15.584" v="721"/>
          <ac:spMkLst>
            <pc:docMk/>
            <pc:sldMk cId="98175993" sldId="2378"/>
            <ac:spMk id="10" creationId="{3D5A0512-65CA-4142-AAB8-50186742BEB2}"/>
          </ac:spMkLst>
        </pc:spChg>
        <pc:spChg chg="add del">
          <ac:chgData name="Segev, Jonathan" userId="7c67a1b0-8725-4553-8055-0888dbcaef94" providerId="ADAL" clId="{3B7BDB8D-526B-42E3-BBE9-540C565779DE}" dt="2021-09-20T17:10:15.584" v="721"/>
          <ac:spMkLst>
            <pc:docMk/>
            <pc:sldMk cId="98175993" sldId="2378"/>
            <ac:spMk id="11" creationId="{0C9137AE-3A71-41B0-A2BB-D500D7BB61D4}"/>
          </ac:spMkLst>
        </pc:spChg>
        <pc:spChg chg="add del">
          <ac:chgData name="Segev, Jonathan" userId="7c67a1b0-8725-4553-8055-0888dbcaef94" providerId="ADAL" clId="{3B7BDB8D-526B-42E3-BBE9-540C565779DE}" dt="2021-09-20T17:10:15.584" v="721"/>
          <ac:spMkLst>
            <pc:docMk/>
            <pc:sldMk cId="98175993" sldId="2378"/>
            <ac:spMk id="12" creationId="{265D99A1-698A-4C18-83E6-DC909740C5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070538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506448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dstanley@ieee.org" TargetMode="External"/><Relationship Id="rId2" Type="http://schemas.openxmlformats.org/officeDocument/2006/relationships/hyperlink" Target="https://mentor.ieee.org/802.11/dcn/21/11-21-1524-00-0000-communication-from-wfa-re-p802-11az.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September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2021-09-20</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September Electronic Meeting Agenda </a:t>
            </a:r>
          </a:p>
          <a:p>
            <a:pPr algn="ctr">
              <a:lnSpc>
                <a:spcPct val="90000"/>
              </a:lnSpc>
              <a:buFontTx/>
              <a:buNone/>
            </a:pPr>
            <a:r>
              <a:rPr lang="en-US" altLang="en-US" sz="3600" dirty="0">
                <a:cs typeface="Times New Roman" panose="02020603050405020304" pitchFamily="18" charset="0"/>
              </a:rPr>
              <a:t>And telecons meetings running between Sep. and Nov.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Dibakar Das </a:t>
            </a:r>
            <a:r>
              <a:rPr lang="en-US" altLang="en-US" sz="1600" b="0" dirty="0">
                <a:cs typeface="Times New Roman" panose="02020603050405020304" pitchFamily="18" charset="0"/>
              </a:rPr>
              <a:t>(Intel corporation)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LB255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Consider LB 255 ballot completion </a:t>
            </a:r>
          </a:p>
          <a:p>
            <a:pPr algn="just">
              <a:spcBef>
                <a:spcPct val="20000"/>
              </a:spcBef>
              <a:buFontTx/>
              <a:buChar char="•"/>
            </a:pPr>
            <a:r>
              <a:rPr lang="en-US" sz="1600" b="0" dirty="0"/>
              <a:t>Consider 802.11az Report to EC on Conditional/unconditional Approval to go to SA ballot – 30 min special order (as needed)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62245798"/>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10002"/>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6"/>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575163954"/>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802.11az Report to EC on Conditional/unconditional Approval</a:t>
                      </a:r>
                      <a:endParaRPr lang="en-US" sz="1400" dirty="0"/>
                    </a:p>
                  </a:txBody>
                  <a:tcPr marT="45712" marB="45712"/>
                </a:tc>
                <a:tc>
                  <a:txBody>
                    <a:bodyPr/>
                    <a:lstStyle/>
                    <a:p>
                      <a:r>
                        <a:rPr lang="en-US" sz="1400" dirty="0"/>
                        <a:t>Initiation of SA ballot</a:t>
                      </a:r>
                    </a:p>
                  </a:txBody>
                  <a:tcPr marT="45712" marB="45712"/>
                </a:tc>
                <a:extLst>
                  <a:ext uri="{0D108BD9-81ED-4DB2-BD59-A6C34878D82A}">
                    <a16:rowId xmlns:a16="http://schemas.microsoft.com/office/drawing/2014/main" val="104942563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Review submissions – as time permits</a:t>
            </a:r>
          </a:p>
          <a:p>
            <a:pPr algn="just">
              <a:spcBef>
                <a:spcPct val="20000"/>
              </a:spcBef>
              <a:buFontTx/>
              <a:buChar char="•"/>
            </a:pP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75133621"/>
              </p:ext>
            </p:extLst>
          </p:nvPr>
        </p:nvGraphicFramePr>
        <p:xfrm>
          <a:off x="914401" y="1260086"/>
          <a:ext cx="10460567" cy="359646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11-21-1297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11-21-771</a:t>
                      </a:r>
                    </a:p>
                  </a:txBody>
                  <a:tcPr marT="45712" marB="45712"/>
                </a:tc>
                <a:tc>
                  <a:txBody>
                    <a:bodyPr/>
                    <a:lstStyle/>
                    <a:p>
                      <a:r>
                        <a:rPr lang="en-US" sz="1400" b="0" dirty="0"/>
                        <a:t>Jonathan Segev</a:t>
                      </a:r>
                    </a:p>
                  </a:txBody>
                  <a:tcPr marT="45712" marB="45712"/>
                </a:tc>
                <a:tc>
                  <a:txBody>
                    <a:bodyPr/>
                    <a:lstStyle/>
                    <a:p>
                      <a:r>
                        <a:rPr lang="en-US" sz="1400" b="0" dirty="0" err="1"/>
                        <a:t>TGaz</a:t>
                      </a:r>
                      <a:r>
                        <a:rPr lang="en-US" sz="1400" b="0" dirty="0"/>
                        <a:t> Motion compendium</a:t>
                      </a:r>
                    </a:p>
                  </a:txBody>
                  <a:tcPr marT="45712" marB="45712"/>
                </a:tc>
                <a:tc>
                  <a:txBody>
                    <a:bodyPr/>
                    <a:lstStyle/>
                    <a:p>
                      <a:r>
                        <a:rPr lang="en-US" sz="1400" b="0" dirty="0"/>
                        <a:t>agenda</a:t>
                      </a:r>
                    </a:p>
                  </a:txBody>
                  <a:tcPr marT="45712" marB="45712"/>
                </a:tc>
                <a:extLst>
                  <a:ext uri="{0D108BD9-81ED-4DB2-BD59-A6C34878D82A}">
                    <a16:rowId xmlns:a16="http://schemas.microsoft.com/office/drawing/2014/main" val="2220858004"/>
                  </a:ext>
                </a:extLst>
              </a:tr>
              <a:tr h="0">
                <a:tc>
                  <a:txBody>
                    <a:bodyPr/>
                    <a:lstStyle/>
                    <a:p>
                      <a:r>
                        <a:rPr lang="en-US" sz="1400" b="0" dirty="0"/>
                        <a:t>11-21-1471</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B255 Comments</a:t>
                      </a:r>
                      <a:endParaRPr lang="en-US" sz="1400" b="0" dirty="0"/>
                    </a:p>
                  </a:txBody>
                  <a:tcPr marT="45712" marB="45712"/>
                </a:tc>
                <a:tc>
                  <a:txBody>
                    <a:bodyPr/>
                    <a:lstStyle/>
                    <a:p>
                      <a:r>
                        <a:rPr lang="en-US" sz="1400" b="0" dirty="0"/>
                        <a:t>Editors report</a:t>
                      </a:r>
                    </a:p>
                  </a:txBody>
                  <a:tcPr marT="45712" marB="45712"/>
                </a:tc>
                <a:extLst>
                  <a:ext uri="{0D108BD9-81ED-4DB2-BD59-A6C34878D82A}">
                    <a16:rowId xmlns:a16="http://schemas.microsoft.com/office/drawing/2014/main" val="10002"/>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 – moved to next meeting slot</a:t>
                      </a:r>
                    </a:p>
                  </a:txBody>
                  <a:tcPr marT="45712" marB="45712"/>
                </a:tc>
                <a:extLst>
                  <a:ext uri="{0D108BD9-81ED-4DB2-BD59-A6C34878D82A}">
                    <a16:rowId xmlns:a16="http://schemas.microsoft.com/office/drawing/2014/main" val="10004"/>
                  </a:ext>
                </a:extLst>
              </a:tr>
              <a:tr h="0">
                <a:tc>
                  <a:txBody>
                    <a:bodyPr/>
                    <a:lstStyle/>
                    <a:p>
                      <a:r>
                        <a:rPr lang="en-US" sz="1400" dirty="0"/>
                        <a:t>11-21-1489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11az LB255 CIDs on LTF repetition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11-21-1496</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comment resolution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September Electronic meeting and teleconferences running between the Sep. and Nov.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26378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777046"/>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11-21-1495</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 Resolutions for Editorial Comments in LB255</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r>
                        <a:rPr lang="en-US" sz="1400" dirty="0"/>
                        <a:t>11-21-1487</a:t>
                      </a:r>
                    </a:p>
                  </a:txBody>
                  <a:tcPr marT="45712" marB="45712"/>
                </a:tc>
                <a:tc>
                  <a:txBody>
                    <a:bodyPr/>
                    <a:lstStyle/>
                    <a:p>
                      <a:r>
                        <a:rPr lang="en-US" sz="1400" dirty="0"/>
                        <a:t>Nehru Bhandaru</a:t>
                      </a:r>
                    </a:p>
                  </a:txBody>
                  <a:tcPr marT="45712" marB="45712"/>
                </a:tc>
                <a:tc>
                  <a:txBody>
                    <a:bodyPr/>
                    <a:lstStyle/>
                    <a:p>
                      <a:r>
                        <a:rPr lang="en-US" sz="1400" dirty="0"/>
                        <a:t>lb-255-crs-nb-a</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4"/>
                  </a:ext>
                </a:extLst>
              </a:tr>
              <a:tr h="0">
                <a:tc>
                  <a:txBody>
                    <a:bodyPr/>
                    <a:lstStyle/>
                    <a:p>
                      <a:r>
                        <a:rPr lang="en-US" sz="1400" dirty="0"/>
                        <a:t>11-21-1507</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kern="1200" dirty="0">
                          <a:solidFill>
                            <a:schemeClr val="dk1"/>
                          </a:solidFill>
                          <a:effectLst/>
                          <a:latin typeface="+mn-lt"/>
                          <a:ea typeface="+mn-ea"/>
                          <a:cs typeface="+mn-cs"/>
                        </a:rPr>
                        <a:t>18 CID Resolution for LB255</a:t>
                      </a:r>
                      <a:endParaRPr lang="en-US" sz="1100" dirty="0"/>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10006"/>
                  </a:ext>
                </a:extLst>
              </a:tr>
              <a:tr h="0">
                <a:tc>
                  <a:txBody>
                    <a:bodyPr/>
                    <a:lstStyle/>
                    <a:p>
                      <a:r>
                        <a:rPr lang="en-US" sz="1400" dirty="0"/>
                        <a:t>11-21-1501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P802.11az Report to EC on Unconditional SA ballot</a:t>
                      </a:r>
                    </a:p>
                  </a:txBody>
                  <a:tcPr marT="45712" marB="45712"/>
                </a:tc>
                <a:tc>
                  <a:txBody>
                    <a:bodyPr/>
                    <a:lstStyle/>
                    <a:p>
                      <a:r>
                        <a:rPr lang="en-US" sz="1400" dirty="0"/>
                        <a:t>SA ballot report</a:t>
                      </a:r>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r>
                        <a:rPr lang="en-US" sz="1400" dirty="0"/>
                        <a:t>11-21-1517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Tianyu Wu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 6052</a:t>
                      </a:r>
                    </a:p>
                  </a:txBody>
                  <a:tcPr marT="45712" marB="45712"/>
                </a:tc>
                <a:tc>
                  <a:txBody>
                    <a:bodyPr/>
                    <a:lstStyle/>
                    <a:p>
                      <a:r>
                        <a:rPr lang="en-US" sz="1400" dirty="0"/>
                        <a:t>CR (AOB)</a:t>
                      </a:r>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700922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CR submissions.</a:t>
            </a:r>
          </a:p>
          <a:p>
            <a:pPr algn="just">
              <a:spcBef>
                <a:spcPct val="20000"/>
              </a:spcBef>
              <a:buFontTx/>
              <a:buChar char="•"/>
            </a:pPr>
            <a:r>
              <a:rPr lang="en-US" altLang="en-US" sz="1600" b="0" dirty="0"/>
              <a:t>Recess until 11:15 </a:t>
            </a:r>
          </a:p>
          <a:p>
            <a:pPr algn="just">
              <a:spcBef>
                <a:spcPct val="20000"/>
              </a:spcBef>
              <a:buFontTx/>
              <a:buChar char="•"/>
            </a:pPr>
            <a:r>
              <a:rPr lang="en-US" altLang="en-US" sz="1600" b="0" dirty="0"/>
              <a:t>Approve CR for LB255 (11-21-1471)</a:t>
            </a:r>
          </a:p>
          <a:p>
            <a:pPr algn="just">
              <a:spcBef>
                <a:spcPct val="20000"/>
              </a:spcBef>
              <a:buFontTx/>
              <a:buChar char="•"/>
            </a:pPr>
            <a:r>
              <a:rPr lang="en-US" altLang="en-US" sz="1600" b="0" dirty="0"/>
              <a:t>Reaffirm the P802.11az CSD.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33943342"/>
              </p:ext>
            </p:extLst>
          </p:nvPr>
        </p:nvGraphicFramePr>
        <p:xfrm>
          <a:off x="914401" y="1260086"/>
          <a:ext cx="10460567" cy="237732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595368">
                  <a:extLst>
                    <a:ext uri="{9D8B030D-6E8A-4147-A177-3AD203B41FA5}">
                      <a16:colId xmlns:a16="http://schemas.microsoft.com/office/drawing/2014/main" val="20003"/>
                    </a:ext>
                  </a:extLst>
                </a:gridCol>
                <a:gridCol w="875288">
                  <a:extLst>
                    <a:ext uri="{9D8B030D-6E8A-4147-A177-3AD203B41FA5}">
                      <a16:colId xmlns:a16="http://schemas.microsoft.com/office/drawing/2014/main" val="82298833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endParaRPr lang="en-US" sz="1600" dirty="0">
                        <a:solidFill>
                          <a:schemeClr val="bg1"/>
                        </a:solidFill>
                      </a:endParaRPr>
                    </a:p>
                  </a:txBody>
                  <a:tcPr marR="36000" marT="45712" marB="45712"/>
                </a:tc>
                <a:extLst>
                  <a:ext uri="{0D108BD9-81ED-4DB2-BD59-A6C34878D82A}">
                    <a16:rowId xmlns:a16="http://schemas.microsoft.com/office/drawing/2014/main" val="10000"/>
                  </a:ext>
                </a:extLst>
              </a:tr>
              <a:tr h="0">
                <a:tc>
                  <a:txBody>
                    <a:bodyPr/>
                    <a:lstStyle/>
                    <a:p>
                      <a:r>
                        <a:rPr lang="en-US" sz="1400" dirty="0"/>
                        <a:t>11-21-1521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LB255 PICS CRs Part 2</a:t>
                      </a:r>
                    </a:p>
                  </a:txBody>
                  <a:tcPr marT="45712" marB="45712"/>
                </a:tc>
                <a:tc>
                  <a:txBody>
                    <a:bodyPr/>
                    <a:lstStyle/>
                    <a:p>
                      <a:r>
                        <a:rPr lang="en-US" sz="1400" dirty="0"/>
                        <a:t>CR</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r>
                        <a:rPr lang="en-US" sz="1400"/>
                        <a:t>11-21-1501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P802.11az Report to EC on Unconditional SA ballot</a:t>
                      </a:r>
                      <a:endParaRPr lang="en-US" sz="1400" dirty="0"/>
                    </a:p>
                  </a:txBody>
                  <a:tcPr marT="45712" marB="45712"/>
                </a:tc>
                <a:tc>
                  <a:txBody>
                    <a:bodyPr/>
                    <a:lstStyle/>
                    <a:p>
                      <a:r>
                        <a:rPr lang="en-US" sz="1400"/>
                        <a:t>SA ballot report</a:t>
                      </a:r>
                      <a:endParaRPr lang="en-US" sz="1400" dirty="0"/>
                    </a:p>
                  </a:txBody>
                  <a:tcPr marT="45712" marB="45712"/>
                </a:tc>
                <a:tc>
                  <a:txBody>
                    <a:bodyPr/>
                    <a:lstStyle/>
                    <a:p>
                      <a:r>
                        <a:rPr lang="en-US" sz="1400" dirty="0"/>
                        <a:t>35min as needed</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182654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54B1F-A94B-4B74-9F6A-41F27B7005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DDB8E6-135C-4BE1-B536-D8CD1D42D6CF}"/>
              </a:ext>
            </a:extLst>
          </p:cNvPr>
          <p:cNvSpPr>
            <a:spLocks noGrp="1"/>
          </p:cNvSpPr>
          <p:nvPr>
            <p:ph idx="1"/>
          </p:nvPr>
        </p:nvSpPr>
        <p:spPr/>
        <p:txBody>
          <a:bodyPr/>
          <a:lstStyle/>
          <a:p>
            <a:r>
              <a:rPr lang="en-US" sz="4800" dirty="0"/>
              <a:t>In Recess Until 14:15 ET / 11:15 PT</a:t>
            </a:r>
          </a:p>
        </p:txBody>
      </p:sp>
      <p:sp>
        <p:nvSpPr>
          <p:cNvPr id="4" name="Slide Number Placeholder 3">
            <a:extLst>
              <a:ext uri="{FF2B5EF4-FFF2-40B4-BE49-F238E27FC236}">
                <a16:creationId xmlns:a16="http://schemas.microsoft.com/office/drawing/2014/main" id="{32FFC2C8-96E0-4DEE-B87A-B1AA9247FA4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067E972D-F2F2-4F3D-AF8D-507763824A1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F930F1E-D1A0-4D3A-B67C-0324906ECF3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454096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5FCD-CA32-4D42-BC2C-B1ABECD1A272}"/>
              </a:ext>
            </a:extLst>
          </p:cNvPr>
          <p:cNvSpPr>
            <a:spLocks noGrp="1"/>
          </p:cNvSpPr>
          <p:nvPr>
            <p:ph type="title"/>
          </p:nvPr>
        </p:nvSpPr>
        <p:spPr/>
        <p:txBody>
          <a:bodyPr/>
          <a:lstStyle/>
          <a:p>
            <a:r>
              <a:rPr lang="en-US" dirty="0"/>
              <a:t>Reaffirm P802.11az CSD</a:t>
            </a:r>
          </a:p>
        </p:txBody>
      </p:sp>
      <p:sp>
        <p:nvSpPr>
          <p:cNvPr id="3" name="Content Placeholder 2">
            <a:extLst>
              <a:ext uri="{FF2B5EF4-FFF2-40B4-BE49-F238E27FC236}">
                <a16:creationId xmlns:a16="http://schemas.microsoft.com/office/drawing/2014/main" id="{8C227D0A-22DD-4B6F-ADCF-239837B0189B}"/>
              </a:ext>
            </a:extLst>
          </p:cNvPr>
          <p:cNvSpPr>
            <a:spLocks noGrp="1"/>
          </p:cNvSpPr>
          <p:nvPr>
            <p:ph idx="1"/>
          </p:nvPr>
        </p:nvSpPr>
        <p:spPr/>
        <p:txBody>
          <a:bodyPr/>
          <a:lstStyle/>
          <a:p>
            <a:r>
              <a:rPr lang="en-US" sz="1800" b="1" u="sng" dirty="0">
                <a:solidFill>
                  <a:srgbClr val="0563C1"/>
                </a:solidFill>
                <a:effectLst/>
                <a:latin typeface="Calibri" panose="020F0502020204030204" pitchFamily="34" charset="0"/>
                <a:ea typeface="Times New Roman" panose="02020603050405020304" pitchFamily="18" charset="0"/>
                <a:hlinkClick r:id="rId2"/>
              </a:rPr>
              <a:t>https://mentor.ieee.org/802-ec/dcn/19/ec-19-0064-00-ACSD-p802-11az.docx</a:t>
            </a:r>
            <a:endParaRPr lang="en-US" dirty="0"/>
          </a:p>
        </p:txBody>
      </p:sp>
      <p:sp>
        <p:nvSpPr>
          <p:cNvPr id="4" name="Slide Number Placeholder 3">
            <a:extLst>
              <a:ext uri="{FF2B5EF4-FFF2-40B4-BE49-F238E27FC236}">
                <a16:creationId xmlns:a16="http://schemas.microsoft.com/office/drawing/2014/main" id="{9BD8A436-D944-4E8C-9562-07A087DAD1F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9F481B7-ACC3-4A52-8F6C-FCE40F3DA4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AD47B95-8095-44FC-B23E-2458E569CBC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996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Sep. 802 electronic interim session</a:t>
            </a:r>
          </a:p>
          <a:p>
            <a:pPr marL="457200" lvl="1" indent="0"/>
            <a:r>
              <a:rPr lang="en-US" dirty="0"/>
              <a:t>This meeting is part of the Sep.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and consider P802.11az Report to EC</a:t>
            </a:r>
          </a:p>
          <a:p>
            <a:pPr algn="just">
              <a:spcBef>
                <a:spcPct val="20000"/>
              </a:spcBef>
              <a:buFontTx/>
              <a:buChar char="•"/>
            </a:pPr>
            <a:r>
              <a:rPr lang="en-US" altLang="en-US" sz="1600" b="0" dirty="0"/>
              <a:t>Approve EC report and SA ballot request</a:t>
            </a:r>
          </a:p>
          <a:p>
            <a:pPr algn="just">
              <a:spcBef>
                <a:spcPct val="20000"/>
              </a:spcBef>
              <a:buFontTx/>
              <a:buChar char="•"/>
            </a:pPr>
            <a:r>
              <a:rPr lang="en-US" altLang="en-US" sz="1600" b="0" dirty="0"/>
              <a:t>Review submission 11-21-1524 liaison from WFA.</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C2597-86B4-437A-A2F6-E5E8C80B56A5}"/>
              </a:ext>
            </a:extLst>
          </p:cNvPr>
          <p:cNvSpPr>
            <a:spLocks noGrp="1"/>
          </p:cNvSpPr>
          <p:nvPr>
            <p:ph type="title"/>
          </p:nvPr>
        </p:nvSpPr>
        <p:spPr/>
        <p:txBody>
          <a:bodyPr/>
          <a:lstStyle/>
          <a:p>
            <a:r>
              <a:rPr lang="en-US" dirty="0"/>
              <a:t>WFA Liaison</a:t>
            </a:r>
          </a:p>
        </p:txBody>
      </p:sp>
      <p:sp>
        <p:nvSpPr>
          <p:cNvPr id="3" name="Content Placeholder 2">
            <a:extLst>
              <a:ext uri="{FF2B5EF4-FFF2-40B4-BE49-F238E27FC236}">
                <a16:creationId xmlns:a16="http://schemas.microsoft.com/office/drawing/2014/main" id="{D984D76B-DC40-4780-9315-1DD38FCAFAD0}"/>
              </a:ext>
            </a:extLst>
          </p:cNvPr>
          <p:cNvSpPr>
            <a:spLocks noGrp="1"/>
          </p:cNvSpPr>
          <p:nvPr>
            <p:ph idx="1"/>
          </p:nvPr>
        </p:nvSpPr>
        <p:spPr>
          <a:xfrm>
            <a:off x="914401" y="1751015"/>
            <a:ext cx="10361084" cy="4343400"/>
          </a:xfrm>
        </p:spPr>
        <p:txBody>
          <a:bodyPr/>
          <a:lstStyle/>
          <a:p>
            <a:r>
              <a:rPr lang="en-US" sz="1000" dirty="0">
                <a:effectLst/>
                <a:latin typeface="Calibri" panose="020F0502020204030204" pitchFamily="34" charset="0"/>
                <a:ea typeface="Calibri" panose="020F0502020204030204" pitchFamily="34" charset="0"/>
              </a:rPr>
              <a:t>--- This message came from the IEEE 802.11 Working Group Reflector --- </a:t>
            </a:r>
          </a:p>
          <a:p>
            <a:r>
              <a:rPr lang="en-US" sz="1000" dirty="0">
                <a:effectLst/>
                <a:latin typeface="Calibri" panose="020F0502020204030204" pitchFamily="34" charset="0"/>
                <a:ea typeface="Calibri" panose="020F0502020204030204" pitchFamily="34" charset="0"/>
              </a:rPr>
              <a:t>Dear 802.11 members,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Please see </a:t>
            </a:r>
            <a:r>
              <a:rPr lang="en-US" sz="1000" u="sng" dirty="0">
                <a:solidFill>
                  <a:srgbClr val="0000FF"/>
                </a:solidFill>
                <a:effectLst/>
                <a:latin typeface="Calibri" panose="020F0502020204030204" pitchFamily="34" charset="0"/>
                <a:ea typeface="Calibri" panose="020F0502020204030204" pitchFamily="34" charset="0"/>
                <a:hlinkClick r:id="rId2"/>
              </a:rPr>
              <a:t>https://mentor.ieee.org/802.11/dcn/21/11-21-1524-00-0000-communication-from-wfa-re-p802-11az.docx</a:t>
            </a:r>
            <a:r>
              <a:rPr lang="en-US" sz="1000" dirty="0">
                <a:effectLst/>
                <a:latin typeface="Calibri" panose="020F0502020204030204" pitchFamily="34" charset="0"/>
                <a:ea typeface="Calibri" panose="020F0502020204030204" pitchFamily="34" charset="0"/>
              </a:rPr>
              <a:t> , which contains a communication from Wi-Fi Alliance regarding P802.11az D3.1.</a:t>
            </a:r>
          </a:p>
          <a:p>
            <a:r>
              <a:rPr lang="en-US" sz="1000" dirty="0">
                <a:effectLst/>
                <a:latin typeface="Calibri" panose="020F0502020204030204" pitchFamily="34" charset="0"/>
                <a:ea typeface="Calibri" panose="020F0502020204030204" pitchFamily="34" charset="0"/>
              </a:rPr>
              <a:t>Consideration of this document is assigned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Given the results of LB255 and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progress this week, I expect P802.11az to transition from WG to SA ballot within the next 3 weeks.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My recommendation to </a:t>
            </a:r>
            <a:r>
              <a:rPr lang="en-US" sz="1000" dirty="0" err="1">
                <a:effectLst/>
                <a:latin typeface="Calibri" panose="020F0502020204030204" pitchFamily="34" charset="0"/>
                <a:ea typeface="Calibri" panose="020F0502020204030204" pitchFamily="34" charset="0"/>
              </a:rPr>
              <a:t>TGaz</a:t>
            </a:r>
            <a:r>
              <a:rPr lang="en-US" sz="1000" dirty="0">
                <a:effectLst/>
                <a:latin typeface="Calibri" panose="020F0502020204030204" pitchFamily="34" charset="0"/>
                <a:ea typeface="Calibri" panose="020F0502020204030204" pitchFamily="34" charset="0"/>
              </a:rPr>
              <a:t>, and the WG is to consider the items in this communication ( described in the communication as "several minor items") together with received initial SA ballot comments as </a:t>
            </a:r>
            <a:br>
              <a:rPr lang="en-US" sz="1000" dirty="0">
                <a:effectLst/>
                <a:latin typeface="Calibri" panose="020F0502020204030204" pitchFamily="34" charset="0"/>
                <a:ea typeface="Calibri" panose="020F0502020204030204" pitchFamily="34" charset="0"/>
              </a:rPr>
            </a:br>
            <a:r>
              <a:rPr lang="en-US" sz="1000" dirty="0">
                <a:effectLst/>
                <a:latin typeface="Calibri" panose="020F0502020204030204" pitchFamily="34" charset="0"/>
                <a:ea typeface="Calibri" panose="020F0502020204030204" pitchFamily="34" charset="0"/>
              </a:rPr>
              <a:t>the basis for future changes to P802.11az D4.0. </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Let me know of any questions.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Thanks,</a:t>
            </a:r>
          </a:p>
          <a:p>
            <a:r>
              <a:rPr lang="en-US" sz="1000" dirty="0">
                <a:effectLst/>
                <a:latin typeface="Calibri" panose="020F0502020204030204" pitchFamily="34" charset="0"/>
                <a:ea typeface="Calibri" panose="020F0502020204030204" pitchFamily="34" charset="0"/>
              </a:rPr>
              <a:t> </a:t>
            </a:r>
          </a:p>
          <a:p>
            <a:r>
              <a:rPr lang="en-US" sz="1000" dirty="0">
                <a:effectLst/>
                <a:latin typeface="Calibri" panose="020F0502020204030204" pitchFamily="34" charset="0"/>
                <a:ea typeface="Calibri" panose="020F0502020204030204" pitchFamily="34" charset="0"/>
              </a:rPr>
              <a:t>Dorothy</a:t>
            </a:r>
          </a:p>
          <a:p>
            <a:pPr marL="0" indent="0"/>
            <a:r>
              <a:rPr lang="en-US" sz="1000" u="sng" dirty="0">
                <a:solidFill>
                  <a:srgbClr val="000080"/>
                </a:solidFill>
                <a:effectLst/>
                <a:latin typeface="Arial" panose="020B0604020202020204" pitchFamily="34" charset="0"/>
                <a:ea typeface="Calibri" panose="020F0502020204030204" pitchFamily="34" charset="0"/>
              </a:rPr>
              <a:t>----------------------</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Dorothy Stanley</a:t>
            </a:r>
            <a:br>
              <a:rPr lang="en-US" sz="1000" dirty="0">
                <a:solidFill>
                  <a:srgbClr val="000080"/>
                </a:solidFill>
                <a:effectLst/>
                <a:latin typeface="Arial" panose="020B0604020202020204" pitchFamily="34" charset="0"/>
                <a:ea typeface="Calibri" panose="020F0502020204030204" pitchFamily="34" charset="0"/>
              </a:rPr>
            </a:br>
            <a:r>
              <a:rPr lang="en-US" sz="1000" dirty="0">
                <a:solidFill>
                  <a:srgbClr val="000080"/>
                </a:solidFill>
                <a:effectLst/>
                <a:latin typeface="Arial" panose="020B0604020202020204" pitchFamily="34" charset="0"/>
                <a:ea typeface="Calibri" panose="020F0502020204030204" pitchFamily="34" charset="0"/>
              </a:rPr>
              <a:t>IEEE 802.11 WG Chair, </a:t>
            </a:r>
            <a:r>
              <a:rPr lang="en-US" sz="1000" u="sng" dirty="0">
                <a:solidFill>
                  <a:srgbClr val="0000FF"/>
                </a:solidFill>
                <a:effectLst/>
                <a:latin typeface="Calibri" panose="020F0502020204030204" pitchFamily="34" charset="0"/>
                <a:ea typeface="Calibri" panose="020F0502020204030204" pitchFamily="34" charset="0"/>
                <a:hlinkClick r:id="rId3"/>
              </a:rPr>
              <a:t>dstanley@ieee.org</a:t>
            </a:r>
            <a:br>
              <a:rPr lang="en-US" sz="1000" dirty="0">
                <a:solidFill>
                  <a:srgbClr val="000080"/>
                </a:solidFill>
                <a:effectLst/>
                <a:latin typeface="Arial" panose="020B0604020202020204" pitchFamily="34" charset="0"/>
                <a:ea typeface="Calibri" panose="020F0502020204030204" pitchFamily="34" charset="0"/>
              </a:rPr>
            </a:br>
            <a:endParaRPr lang="en-US" sz="1100" dirty="0"/>
          </a:p>
        </p:txBody>
      </p:sp>
      <p:sp>
        <p:nvSpPr>
          <p:cNvPr id="4" name="Slide Number Placeholder 3">
            <a:extLst>
              <a:ext uri="{FF2B5EF4-FFF2-40B4-BE49-F238E27FC236}">
                <a16:creationId xmlns:a16="http://schemas.microsoft.com/office/drawing/2014/main" id="{25FECFB3-F6B5-4B7B-AEEE-39E09736F51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79C22AF-63A3-4DAB-B7B6-CB7D8C41B27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F04BDA-6233-465E-9B42-4444EB8044A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981759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5" name="Rectangle 24">
            <a:extLst>
              <a:ext uri="{FF2B5EF4-FFF2-40B4-BE49-F238E27FC236}">
                <a16:creationId xmlns:a16="http://schemas.microsoft.com/office/drawing/2014/main" id="{C0BFFC7F-69E7-493B-85CF-0F2AE9D0F894}"/>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29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3" name="Group 52">
            <a:extLst>
              <a:ext uri="{FF2B5EF4-FFF2-40B4-BE49-F238E27FC236}">
                <a16:creationId xmlns:a16="http://schemas.microsoft.com/office/drawing/2014/main" id="{3A4FB35A-50D6-469F-99F8-16B8A03D244B}"/>
              </a:ext>
            </a:extLst>
          </p:cNvPr>
          <p:cNvGrpSpPr/>
          <p:nvPr/>
        </p:nvGrpSpPr>
        <p:grpSpPr>
          <a:xfrm>
            <a:off x="7668534" y="2425355"/>
            <a:ext cx="650149" cy="672139"/>
            <a:chOff x="7668534" y="2425355"/>
            <a:chExt cx="650149" cy="672139"/>
          </a:xfrm>
        </p:grpSpPr>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987553" y="2424078"/>
            <a:ext cx="650149" cy="395140"/>
            <a:chOff x="7668534" y="2425355"/>
            <a:chExt cx="650149" cy="395140"/>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622315" y="2404168"/>
            <a:ext cx="650149" cy="395140"/>
            <a:chOff x="7668534" y="2425355"/>
            <a:chExt cx="650149" cy="395140"/>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80349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53" name="Group 52">
            <a:extLst>
              <a:ext uri="{FF2B5EF4-FFF2-40B4-BE49-F238E27FC236}">
                <a16:creationId xmlns:a16="http://schemas.microsoft.com/office/drawing/2014/main" id="{3A4FB35A-50D6-469F-99F8-16B8A03D244B}"/>
              </a:ext>
            </a:extLst>
          </p:cNvPr>
          <p:cNvGrpSpPr/>
          <p:nvPr/>
        </p:nvGrpSpPr>
        <p:grpSpPr>
          <a:xfrm>
            <a:off x="7668534" y="2425355"/>
            <a:ext cx="650149" cy="672139"/>
            <a:chOff x="7668534" y="2425355"/>
            <a:chExt cx="650149" cy="672139"/>
          </a:xfrm>
        </p:grpSpPr>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308665"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892445"/>
            <a:ext cx="365612"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889351"/>
            <a:ext cx="653793"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890636"/>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395140"/>
            <a:chOff x="7668534" y="2425355"/>
            <a:chExt cx="650149" cy="395140"/>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08615" y="2911009"/>
            <a:ext cx="650149" cy="395140"/>
            <a:chOff x="7668534" y="2425355"/>
            <a:chExt cx="650149" cy="395140"/>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892145"/>
            <a:ext cx="443690"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892445"/>
            <a:ext cx="3438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3</a:t>
            </a:r>
            <a:r>
              <a:rPr lang="en-US" sz="1100" baseline="30000" dirty="0">
                <a:solidFill>
                  <a:schemeClr val="tx1"/>
                </a:solidFill>
              </a:rPr>
              <a:t>rd</a:t>
            </a:r>
            <a:r>
              <a:rPr lang="en-US" sz="1100" dirty="0">
                <a:solidFill>
                  <a:schemeClr val="tx1"/>
                </a:solidFill>
              </a:rPr>
              <a:t> SA</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395140"/>
            <a:chOff x="7668534" y="2425355"/>
            <a:chExt cx="650149" cy="395140"/>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 22</a:t>
            </a:r>
            <a:r>
              <a:rPr lang="en-US" altLang="en-US" sz="2000" b="0" kern="0" baseline="30000" dirty="0"/>
              <a:t>nd</a:t>
            </a:r>
            <a:r>
              <a:rPr lang="en-US" altLang="en-US" sz="2000" b="0" kern="0" dirty="0"/>
              <a:t> 	Wed. 	13:00 – 15:00 ET - cancelled</a:t>
            </a:r>
          </a:p>
          <a:p>
            <a:pPr>
              <a:buFont typeface="Arial" panose="020B0604020202020204" pitchFamily="34" charset="0"/>
              <a:buChar char="•"/>
            </a:pPr>
            <a:r>
              <a:rPr lang="en-US" altLang="en-US" sz="2000" b="0" kern="0" dirty="0"/>
              <a:t>Sep. 23</a:t>
            </a:r>
            <a:r>
              <a:rPr lang="en-US" altLang="en-US" sz="2000" b="0" kern="0" baseline="30000" dirty="0"/>
              <a:t>rd</a:t>
            </a:r>
            <a:r>
              <a:rPr lang="en-US" altLang="en-US" sz="2000" b="0" kern="0" dirty="0"/>
              <a:t> 	Thu.	12:00 – 14:00 ET - cancelled</a:t>
            </a:r>
          </a:p>
          <a:p>
            <a:pPr>
              <a:buFont typeface="Arial" panose="020B0604020202020204" pitchFamily="34" charset="0"/>
              <a:buChar char="•"/>
            </a:pPr>
            <a:r>
              <a:rPr lang="en-US" altLang="en-US" sz="2000" b="0" kern="0" dirty="0"/>
              <a:t>Sep. 28</a:t>
            </a:r>
            <a:r>
              <a:rPr lang="en-US" altLang="en-US" sz="2000" b="0" kern="0" baseline="30000" dirty="0"/>
              <a:t>th</a:t>
            </a:r>
            <a:r>
              <a:rPr lang="en-US" altLang="en-US" sz="2000" b="0" kern="0" dirty="0"/>
              <a:t> 	Tue. 	13:00 – 15:00 ET - cancelled</a:t>
            </a:r>
          </a:p>
          <a:p>
            <a:pPr>
              <a:buFont typeface="Arial" panose="020B0604020202020204" pitchFamily="34" charset="0"/>
              <a:buChar char="•"/>
            </a:pPr>
            <a:r>
              <a:rPr lang="en-US" altLang="en-US" sz="2000" b="0" kern="0" dirty="0">
                <a:highlight>
                  <a:srgbClr val="FFFF00"/>
                </a:highlight>
              </a:rPr>
              <a:t>Sep. 29</a:t>
            </a:r>
            <a:r>
              <a:rPr lang="en-US" altLang="en-US" sz="2000" b="0" kern="0" baseline="30000" dirty="0">
                <a:highlight>
                  <a:srgbClr val="FFFF00"/>
                </a:highlight>
              </a:rPr>
              <a:t>th</a:t>
            </a:r>
            <a:r>
              <a:rPr lang="en-US" altLang="en-US" sz="2000" b="0" kern="0" dirty="0">
                <a:highlight>
                  <a:srgbClr val="FFFF00"/>
                </a:highlight>
              </a:rPr>
              <a:t> 	Wed. 	13:00 – 15:00 ET</a:t>
            </a:r>
          </a:p>
          <a:p>
            <a:pPr>
              <a:buFont typeface="Arial" panose="020B0604020202020204" pitchFamily="34" charset="0"/>
              <a:buChar char="•"/>
            </a:pPr>
            <a:r>
              <a:rPr lang="en-US" altLang="en-US" sz="2000" b="0" kern="0" dirty="0"/>
              <a:t>Sep. 30</a:t>
            </a:r>
            <a:r>
              <a:rPr lang="en-US" altLang="en-US" sz="2000" b="0" kern="0" baseline="30000" dirty="0"/>
              <a:t>th</a:t>
            </a:r>
            <a:r>
              <a:rPr lang="en-US" altLang="en-US" sz="2000" b="0" kern="0" dirty="0"/>
              <a:t> 	Thu.	12:00 – 14:00 ET - cancelled</a:t>
            </a:r>
          </a:p>
          <a:p>
            <a:pPr>
              <a:buFont typeface="Arial" panose="020B0604020202020204" pitchFamily="34" charset="0"/>
              <a:buChar char="•"/>
            </a:pPr>
            <a:r>
              <a:rPr lang="en-US" altLang="en-US" sz="2000" b="0" kern="0" dirty="0">
                <a:highlight>
                  <a:srgbClr val="FFFF00"/>
                </a:highlight>
              </a:rPr>
              <a:t>Oct. 2</a:t>
            </a:r>
            <a:r>
              <a:rPr lang="en-US" altLang="en-US" sz="2000" b="0" kern="0" baseline="30000" dirty="0">
                <a:highlight>
                  <a:srgbClr val="FFFF00"/>
                </a:highlight>
              </a:rPr>
              <a:t>nd</a:t>
            </a:r>
            <a:r>
              <a:rPr lang="en-US" altLang="en-US" sz="2000" b="0" kern="0" dirty="0">
                <a:highlight>
                  <a:srgbClr val="FFFF00"/>
                </a:highlight>
              </a:rPr>
              <a:t> 	Mon. 	13:00 – 15:00 ET *</a:t>
            </a:r>
            <a:r>
              <a:rPr lang="en-US" altLang="en-US" sz="2000" b="0" dirty="0">
                <a:solidFill>
                  <a:schemeClr val="tx1"/>
                </a:solidFill>
                <a:highlight>
                  <a:srgbClr val="FFFF00"/>
                </a:highlight>
              </a:rPr>
              <a:t> </a:t>
            </a:r>
            <a:r>
              <a:rPr lang="en-US" altLang="en-US" sz="2000" b="0" baseline="30000" dirty="0">
                <a:solidFill>
                  <a:schemeClr val="tx1"/>
                </a:solidFill>
                <a:highlight>
                  <a:srgbClr val="FFFF00"/>
                </a:highlight>
              </a:rPr>
              <a:t>+</a:t>
            </a:r>
          </a:p>
          <a:p>
            <a:pPr>
              <a:buFont typeface="Arial" panose="020B0604020202020204" pitchFamily="34" charset="0"/>
              <a:buChar char="•"/>
            </a:pPr>
            <a:r>
              <a:rPr lang="en-US" altLang="en-US" sz="2000" b="0" kern="0" dirty="0">
                <a:highlight>
                  <a:srgbClr val="FFFF00"/>
                </a:highlight>
              </a:rPr>
              <a:t>Nov. 8</a:t>
            </a:r>
            <a:r>
              <a:rPr lang="en-US" altLang="en-US" sz="2000" b="0" kern="0" baseline="30000" dirty="0">
                <a:highlight>
                  <a:srgbClr val="FFFF00"/>
                </a:highlight>
              </a:rPr>
              <a:t>th</a:t>
            </a:r>
            <a:r>
              <a:rPr lang="en-US" altLang="en-US" sz="2000" b="0" kern="0" dirty="0">
                <a:highlight>
                  <a:srgbClr val="FFFF00"/>
                </a:highlight>
              </a:rPr>
              <a:t> 	Mon.	13:30 – 15:30 ET ** </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67C0-E520-4654-95B1-7AAFD2D00F3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A5CCD8-2274-4F27-8805-6B332AB99EC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94D6200-6FF9-4383-B74F-58A24487833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31EF722-426D-4D33-9CD2-09841B980F1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38CF97B-CC15-438F-96FA-380CFA4BD9F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652999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105545</TotalTime>
  <Words>5429</Words>
  <Application>Microsoft Office PowerPoint</Application>
  <PresentationFormat>Widescreen</PresentationFormat>
  <Paragraphs>812</Paragraphs>
  <Slides>57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Calibri</vt:lpstr>
      <vt:lpstr>Monotype Sorts</vt:lpstr>
      <vt:lpstr>Montserrat</vt:lpstr>
      <vt:lpstr>Times</vt:lpstr>
      <vt:lpstr>Times New Roman</vt:lpstr>
      <vt:lpstr>Office Theme</vt:lpstr>
      <vt:lpstr>Document</vt:lpstr>
      <vt:lpstr>TGaz Next Generation Positioning  Agenda for the September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Sep. IEEE  Electronic Plenary Meeting Week Agenda</vt:lpstr>
      <vt:lpstr>Submission List for the week</vt:lpstr>
      <vt:lpstr>IEEE Electronic Meeting Week – Sep. 13th</vt:lpstr>
      <vt:lpstr>Submission List for the Sep. 13th meeting</vt:lpstr>
      <vt:lpstr>Review Submissions</vt:lpstr>
      <vt:lpstr>PowerPoint Presentation</vt:lpstr>
      <vt:lpstr>IEEE Electronic Meeting Week – Sep. 14th</vt:lpstr>
      <vt:lpstr>Submission List for the Sep. 14th meeting</vt:lpstr>
      <vt:lpstr>PowerPoint Presentation</vt:lpstr>
      <vt:lpstr>PowerPoint Presentation</vt:lpstr>
      <vt:lpstr>IEEE Electronic Meeting slot – Sep. 15th</vt:lpstr>
      <vt:lpstr>Submission List for the Sep. 14th meeting</vt:lpstr>
      <vt:lpstr>PowerPoint Presentation</vt:lpstr>
      <vt:lpstr>Reaffirm P802.11az CSD</vt:lpstr>
      <vt:lpstr>PowerPoint Presentation</vt:lpstr>
      <vt:lpstr>PowerPoint Presentation</vt:lpstr>
      <vt:lpstr>IEEE Electronic Meeting slot – Sep. 20th</vt:lpstr>
      <vt:lpstr>WFA Liaison</vt:lpstr>
      <vt:lpstr>Timeline – previously approved</vt:lpstr>
      <vt:lpstr>Timeline – previously approved</vt:lpstr>
      <vt:lpstr>Scheduled telecons</vt:lpstr>
      <vt:lpstr>PowerPoint Presentation</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2021-09-20T17:11:19Z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