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679" r:id="rId30"/>
    <p:sldId id="680" r:id="rId31"/>
    <p:sldId id="686" r:id="rId32"/>
    <p:sldId id="687" r:id="rId33"/>
    <p:sldId id="688" r:id="rId34"/>
    <p:sldId id="695" r:id="rId35"/>
    <p:sldId id="696" r:id="rId36"/>
    <p:sldId id="697" r:id="rId37"/>
    <p:sldId id="707" r:id="rId38"/>
    <p:sldId id="708" r:id="rId39"/>
    <p:sldId id="709" r:id="rId40"/>
    <p:sldId id="698" r:id="rId41"/>
    <p:sldId id="699" r:id="rId42"/>
    <p:sldId id="700" r:id="rId43"/>
    <p:sldId id="315" r:id="rId44"/>
    <p:sldId id="312" r:id="rId45"/>
    <p:sldId id="318" r:id="rId46"/>
    <p:sldId id="472" r:id="rId47"/>
    <p:sldId id="473" r:id="rId48"/>
    <p:sldId id="474" r:id="rId49"/>
    <p:sldId id="480" r:id="rId50"/>
    <p:sldId id="259" r:id="rId51"/>
    <p:sldId id="260" r:id="rId52"/>
    <p:sldId id="261"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3th daily slot 2 - Sep. IEEE electronic meeting" id="{DE843586-E506-4D30-A655-52B441F0114A}">
          <p14:sldIdLst>
            <p14:sldId id="690"/>
            <p14:sldId id="694"/>
            <p14:sldId id="693"/>
            <p14:sldId id="679"/>
            <p14:sldId id="680"/>
          </p14:sldIdLst>
        </p14:section>
        <p14:section name="Sep. 14th daily slot 3 - Sep. IEEE electronic meeting" id="{347EDFAB-725B-4685-8406-804F1F654820}">
          <p14:sldIdLst>
            <p14:sldId id="686"/>
            <p14:sldId id="687"/>
            <p14:sldId id="688"/>
          </p14:sldIdLst>
        </p14:section>
        <p14:section name="Sep. 15th daily slot 3 - Sep. IEEE electronic meeting" id="{0AD43289-B43F-47F1-8F81-0E941BD8A437}">
          <p14:sldIdLst>
            <p14:sldId id="695"/>
            <p14:sldId id="696"/>
            <p14:sldId id="697"/>
          </p14:sldIdLst>
        </p14:section>
        <p14:section name="Sep. 16th daily slot 3 - Sep. IEEE electronic meeting" id="{25310FA8-E361-401D-BE73-5A5A27461F53}">
          <p14:sldIdLst>
            <p14:sldId id="707"/>
            <p14:sldId id="708"/>
            <p14:sldId id="709"/>
          </p14:sldIdLst>
        </p14:section>
        <p14:section name="Sep. 20th daily slot 3 - Sep. IEEE electronic meeting" id="{1A9E3158-5FD2-4867-8B3A-8937856AEB11}">
          <p14:sldIdLst>
            <p14:sldId id="698"/>
            <p14:sldId id="699"/>
            <p14:sldId id="700"/>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082717-095A-4518-BFA8-40B1F72DE01A}" v="1" dt="2021-09-13T16:22:20.84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3" d="100"/>
          <a:sy n="113" d="100"/>
        </p:scale>
        <p:origin x="138" y="3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D082717-095A-4518-BFA8-40B1F72DE01A}"/>
    <pc:docChg chg="custSel modSld modMainMaster">
      <pc:chgData name="Segev, Jonathan" userId="7c67a1b0-8725-4553-8055-0888dbcaef94" providerId="ADAL" clId="{8D082717-095A-4518-BFA8-40B1F72DE01A}" dt="2021-09-13T16:22:20.839" v="61"/>
      <pc:docMkLst>
        <pc:docMk/>
      </pc:docMkLst>
      <pc:sldChg chg="modSp mod">
        <pc:chgData name="Segev, Jonathan" userId="7c67a1b0-8725-4553-8055-0888dbcaef94" providerId="ADAL" clId="{8D082717-095A-4518-BFA8-40B1F72DE01A}" dt="2021-09-13T15:33:51.599" v="28" actId="20577"/>
        <pc:sldMkLst>
          <pc:docMk/>
          <pc:sldMk cId="1606978152" sldId="345"/>
        </pc:sldMkLst>
        <pc:graphicFrameChg chg="modGraphic">
          <ac:chgData name="Segev, Jonathan" userId="7c67a1b0-8725-4553-8055-0888dbcaef94" providerId="ADAL" clId="{8D082717-095A-4518-BFA8-40B1F72DE01A}" dt="2021-09-13T15:33:51.599" v="28"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8D082717-095A-4518-BFA8-40B1F72DE01A}" dt="2021-09-13T15:29:20.183" v="25" actId="20577"/>
        <pc:sldMkLst>
          <pc:docMk/>
          <pc:sldMk cId="2279493781" sldId="690"/>
        </pc:sldMkLst>
        <pc:spChg chg="mod">
          <ac:chgData name="Segev, Jonathan" userId="7c67a1b0-8725-4553-8055-0888dbcaef94" providerId="ADAL" clId="{8D082717-095A-4518-BFA8-40B1F72DE01A}" dt="2021-09-13T15:29:20.183" v="25" actId="20577"/>
          <ac:spMkLst>
            <pc:docMk/>
            <pc:sldMk cId="2279493781" sldId="690"/>
            <ac:spMk id="3" creationId="{00000000-0000-0000-0000-000000000000}"/>
          </ac:spMkLst>
        </pc:spChg>
      </pc:sldChg>
      <pc:sldChg chg="modSp mod">
        <pc:chgData name="Segev, Jonathan" userId="7c67a1b0-8725-4553-8055-0888dbcaef94" providerId="ADAL" clId="{8D082717-095A-4518-BFA8-40B1F72DE01A}" dt="2021-09-13T16:22:20.839" v="61"/>
        <pc:sldMkLst>
          <pc:docMk/>
          <pc:sldMk cId="3473345634" sldId="694"/>
        </pc:sldMkLst>
        <pc:graphicFrameChg chg="mod modGraphic">
          <ac:chgData name="Segev, Jonathan" userId="7c67a1b0-8725-4553-8055-0888dbcaef94" providerId="ADAL" clId="{8D082717-095A-4518-BFA8-40B1F72DE01A}" dt="2021-09-13T16:22:20.839" v="61"/>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8D082717-095A-4518-BFA8-40B1F72DE01A}" dt="2021-09-13T15:18:00.948" v="24" actId="20577"/>
        <pc:sldMkLst>
          <pc:docMk/>
          <pc:sldMk cId="1968720319" sldId="2366"/>
        </pc:sldMkLst>
        <pc:spChg chg="mod">
          <ac:chgData name="Segev, Jonathan" userId="7c67a1b0-8725-4553-8055-0888dbcaef94" providerId="ADAL" clId="{8D082717-095A-4518-BFA8-40B1F72DE01A}" dt="2021-09-13T15:18:00.948" v="24" actId="20577"/>
          <ac:spMkLst>
            <pc:docMk/>
            <pc:sldMk cId="1968720319" sldId="2366"/>
            <ac:spMk id="3" creationId="{00000000-0000-0000-0000-000000000000}"/>
          </ac:spMkLst>
        </pc:spChg>
      </pc:sldChg>
      <pc:sldMasterChg chg="modSp mod">
        <pc:chgData name="Segev, Jonathan" userId="7c67a1b0-8725-4553-8055-0888dbcaef94" providerId="ADAL" clId="{8D082717-095A-4518-BFA8-40B1F72DE01A}" dt="2021-09-13T15:17:17.828" v="1" actId="20577"/>
        <pc:sldMasterMkLst>
          <pc:docMk/>
          <pc:sldMasterMk cId="0" sldId="2147483648"/>
        </pc:sldMasterMkLst>
        <pc:spChg chg="mod">
          <ac:chgData name="Segev, Jonathan" userId="7c67a1b0-8725-4553-8055-0888dbcaef94" providerId="ADAL" clId="{8D082717-095A-4518-BFA8-40B1F72DE01A}" dt="2021-09-13T15:17:17.828"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September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2021-09-12</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September Electronic Meeting Agenda </a:t>
            </a:r>
          </a:p>
          <a:p>
            <a:pPr algn="ctr">
              <a:lnSpc>
                <a:spcPct val="90000"/>
              </a:lnSpc>
              <a:buFontTx/>
              <a:buNone/>
            </a:pPr>
            <a:r>
              <a:rPr lang="en-US" altLang="en-US" sz="3600" dirty="0">
                <a:cs typeface="Times New Roman" panose="02020603050405020304" pitchFamily="18" charset="0"/>
              </a:rPr>
              <a:t>And telecons meetings running between Sep. and Nov.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LB255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Consider LB 255 ballot completion </a:t>
            </a:r>
          </a:p>
          <a:p>
            <a:pPr algn="just">
              <a:spcBef>
                <a:spcPct val="20000"/>
              </a:spcBef>
              <a:buFontTx/>
              <a:buChar char="•"/>
            </a:pPr>
            <a:r>
              <a:rPr lang="en-US" sz="1600" b="0" dirty="0"/>
              <a:t>Consider 802.11az Report to EC on Conditional/unconditional Approval to go to SA ballot – 30 min special order (as needed)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2245798"/>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6"/>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575163954"/>
                  </a:ext>
                </a:extLst>
              </a:tr>
              <a:tr h="0">
                <a:tc>
                  <a:txBody>
                    <a:bodyPr/>
                    <a:lstStyle/>
                    <a:p>
                      <a:r>
                        <a:rPr lang="en-US" sz="1400" dirty="0"/>
                        <a:t>11-21-1501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802.11az Report to EC on Conditional/unconditional Approval</a:t>
                      </a:r>
                      <a:endParaRPr lang="en-US" sz="1400" dirty="0"/>
                    </a:p>
                  </a:txBody>
                  <a:tcPr marT="45712" marB="45712"/>
                </a:tc>
                <a:tc>
                  <a:txBody>
                    <a:bodyPr/>
                    <a:lstStyle/>
                    <a:p>
                      <a:r>
                        <a:rPr lang="en-US" sz="1400" dirty="0"/>
                        <a:t>Initiation of SA ballot</a:t>
                      </a:r>
                    </a:p>
                  </a:txBody>
                  <a:tcPr marT="45712" marB="45712"/>
                </a:tc>
                <a:extLst>
                  <a:ext uri="{0D108BD9-81ED-4DB2-BD59-A6C34878D82A}">
                    <a16:rowId xmlns:a16="http://schemas.microsoft.com/office/drawing/2014/main" val="104942563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submissions – as time permits</a:t>
            </a:r>
          </a:p>
          <a:p>
            <a:pPr algn="just">
              <a:spcBef>
                <a:spcPct val="20000"/>
              </a:spcBef>
              <a:buFontTx/>
              <a:buChar char="•"/>
            </a:pP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5133621"/>
              </p:ext>
            </p:extLst>
          </p:nvPr>
        </p:nvGraphicFramePr>
        <p:xfrm>
          <a:off x="914401" y="1260086"/>
          <a:ext cx="10460567" cy="35964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2220858004"/>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2"/>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 – moved to next meeting slot</a:t>
                      </a:r>
                    </a:p>
                  </a:txBody>
                  <a:tcPr marT="45712" marB="45712"/>
                </a:tc>
                <a:extLst>
                  <a:ext uri="{0D108BD9-81ED-4DB2-BD59-A6C34878D82A}">
                    <a16:rowId xmlns:a16="http://schemas.microsoft.com/office/drawing/2014/main" val="10004"/>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Electronic meeting and teleconferences running between the Sep. and Nov.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Sep. 802 electronic interim session</a:t>
            </a:r>
          </a:p>
          <a:p>
            <a:pPr marL="457200" lvl="1" indent="0"/>
            <a:r>
              <a:rPr lang="en-US" dirty="0"/>
              <a:t>This meeting is part of the Sep.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2831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03960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0317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103921</TotalTime>
  <Words>4483</Words>
  <Application>Microsoft Office PowerPoint</Application>
  <PresentationFormat>Widescreen</PresentationFormat>
  <Paragraphs>602</Paragraphs>
  <Slides>52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9" baseType="lpstr">
      <vt:lpstr>Arial</vt:lpstr>
      <vt:lpstr>Calibri</vt:lpstr>
      <vt:lpstr>Monotype Sorts</vt:lpstr>
      <vt:lpstr>Montserrat</vt:lpstr>
      <vt:lpstr>Times New Roman</vt:lpstr>
      <vt:lpstr>Office Theme</vt:lpstr>
      <vt:lpstr>Document</vt:lpstr>
      <vt:lpstr>TGaz Next Generation Positioning  Agenda for the September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 IEEE  Electronic Plenary Meeting Week Agenda</vt:lpstr>
      <vt:lpstr>Submission List for the week</vt:lpstr>
      <vt:lpstr>IEEE Electronic Meeting Week – Sep. 13th</vt:lpstr>
      <vt:lpstr>Submission List for the Sep. 13th meeting</vt:lpstr>
      <vt:lpstr>Submissions Awaiting Motions</vt:lpstr>
      <vt:lpstr>Review Submissions</vt:lpstr>
      <vt:lpstr>PowerPoint Presentation</vt:lpstr>
      <vt:lpstr>IEEE Electronic Meeting slot – Sep. 14th</vt:lpstr>
      <vt:lpstr>PowerPoint Presentation</vt:lpstr>
      <vt:lpstr>PowerPoint Presentation</vt:lpstr>
      <vt:lpstr>IEEE Electronic Meeting slot – Sep. 15th</vt:lpstr>
      <vt:lpstr>PowerPoint Presentation</vt:lpstr>
      <vt:lpstr>PowerPoint Presentation</vt:lpstr>
      <vt:lpstr>IEEE Electronic Meeting slot – Sep. 16th</vt:lpstr>
      <vt:lpstr>PowerPoint Presentation</vt:lpstr>
      <vt:lpstr>PowerPoint Presentation</vt:lpstr>
      <vt:lpstr>IEEE Electronic Meeting slot – Sep. 20th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697</cp:revision>
  <cp:lastPrinted>1601-01-01T00:00:00Z</cp:lastPrinted>
  <dcterms:created xsi:type="dcterms:W3CDTF">2018-08-06T10:28:59Z</dcterms:created>
  <dcterms:modified xsi:type="dcterms:W3CDTF">2021-09-13T16:22:27Z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