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4"/>
  </p:notesMasterIdLst>
  <p:handoutMasterIdLst>
    <p:handoutMasterId r:id="rId55"/>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679" r:id="rId30"/>
    <p:sldId id="680" r:id="rId31"/>
    <p:sldId id="686" r:id="rId32"/>
    <p:sldId id="687" r:id="rId33"/>
    <p:sldId id="688" r:id="rId34"/>
    <p:sldId id="695" r:id="rId35"/>
    <p:sldId id="696" r:id="rId36"/>
    <p:sldId id="697" r:id="rId37"/>
    <p:sldId id="707" r:id="rId38"/>
    <p:sldId id="708" r:id="rId39"/>
    <p:sldId id="709" r:id="rId40"/>
    <p:sldId id="698" r:id="rId41"/>
    <p:sldId id="699" r:id="rId42"/>
    <p:sldId id="700" r:id="rId43"/>
    <p:sldId id="315" r:id="rId44"/>
    <p:sldId id="312" r:id="rId45"/>
    <p:sldId id="318" r:id="rId46"/>
    <p:sldId id="472" r:id="rId47"/>
    <p:sldId id="473" r:id="rId48"/>
    <p:sldId id="474" r:id="rId49"/>
    <p:sldId id="480" r:id="rId50"/>
    <p:sldId id="259" r:id="rId51"/>
    <p:sldId id="260" r:id="rId52"/>
    <p:sldId id="261" r:id="rId5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3th daily slot 2 - Sep. IEEE electronic meeting" id="{DE843586-E506-4D30-A655-52B441F0114A}">
          <p14:sldIdLst>
            <p14:sldId id="690"/>
            <p14:sldId id="694"/>
            <p14:sldId id="693"/>
            <p14:sldId id="679"/>
            <p14:sldId id="680"/>
          </p14:sldIdLst>
        </p14:section>
        <p14:section name="Sep. 14th daily slot 3 - Sep. IEEE electronic meeting" id="{347EDFAB-725B-4685-8406-804F1F654820}">
          <p14:sldIdLst>
            <p14:sldId id="686"/>
            <p14:sldId id="687"/>
            <p14:sldId id="688"/>
          </p14:sldIdLst>
        </p14:section>
        <p14:section name="Sep. 15th daily slot 3 - Sep. IEEE electronic meeting" id="{0AD43289-B43F-47F1-8F81-0E941BD8A437}">
          <p14:sldIdLst>
            <p14:sldId id="695"/>
            <p14:sldId id="696"/>
            <p14:sldId id="697"/>
          </p14:sldIdLst>
        </p14:section>
        <p14:section name="Sep. 16th daily slot 3 - Sep. IEEE electronic meeting" id="{25310FA8-E361-401D-BE73-5A5A27461F53}">
          <p14:sldIdLst>
            <p14:sldId id="707"/>
            <p14:sldId id="708"/>
            <p14:sldId id="709"/>
          </p14:sldIdLst>
        </p14:section>
        <p14:section name="Sep. 20th daily slot 3 - Sep. IEEE electronic meeting" id="{1A9E3158-5FD2-4867-8B3A-8937856AEB11}">
          <p14:sldIdLst>
            <p14:sldId id="698"/>
            <p14:sldId id="699"/>
            <p14:sldId id="700"/>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45BE20-CC57-4223-86AC-80531A744CB4}" v="9" dt="2021-09-13T05:21:02.56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15" autoAdjust="0"/>
    <p:restoredTop sz="96807" autoAdjust="0"/>
  </p:normalViewPr>
  <p:slideViewPr>
    <p:cSldViewPr>
      <p:cViewPr varScale="1">
        <p:scale>
          <a:sx n="106" d="100"/>
          <a:sy n="106" d="100"/>
        </p:scale>
        <p:origin x="414"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61"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630F7906-2173-42D3-837D-88E165374DCC}"/>
    <pc:docChg chg="undo custSel addSld delSld modSld sldOrd modMainMaster delSection modSection">
      <pc:chgData name="Segev, Jonathan" userId="7c67a1b0-8725-4553-8055-0888dbcaef94" providerId="ADAL" clId="{630F7906-2173-42D3-837D-88E165374DCC}" dt="2021-06-07T16:47:34.725" v="230" actId="47"/>
      <pc:docMkLst>
        <pc:docMk/>
      </pc:docMkLst>
      <pc:sldChg chg="modSp mod">
        <pc:chgData name="Segev, Jonathan" userId="7c67a1b0-8725-4553-8055-0888dbcaef94" providerId="ADAL" clId="{630F7906-2173-42D3-837D-88E165374DCC}" dt="2021-06-07T16:31:55.309" v="13" actId="20577"/>
        <pc:sldMkLst>
          <pc:docMk/>
          <pc:sldMk cId="0" sldId="256"/>
        </pc:sldMkLst>
        <pc:spChg chg="mod">
          <ac:chgData name="Segev, Jonathan" userId="7c67a1b0-8725-4553-8055-0888dbcaef94" providerId="ADAL" clId="{630F7906-2173-42D3-837D-88E165374DCC}" dt="2021-06-07T16:31:55.309" v="13" actId="20577"/>
          <ac:spMkLst>
            <pc:docMk/>
            <pc:sldMk cId="0" sldId="256"/>
            <ac:spMk id="3073" creationId="{00000000-0000-0000-0000-000000000000}"/>
          </ac:spMkLst>
        </pc:spChg>
        <pc:spChg chg="mod">
          <ac:chgData name="Segev, Jonathan" userId="7c67a1b0-8725-4553-8055-0888dbcaef94" providerId="ADAL" clId="{630F7906-2173-42D3-837D-88E165374DCC}" dt="2021-06-07T16:31:49.329" v="9" actId="20577"/>
          <ac:spMkLst>
            <pc:docMk/>
            <pc:sldMk cId="0" sldId="256"/>
            <ac:spMk id="3074" creationId="{00000000-0000-0000-0000-000000000000}"/>
          </ac:spMkLst>
        </pc:spChg>
      </pc:sldChg>
      <pc:sldChg chg="modSp mod">
        <pc:chgData name="Segev, Jonathan" userId="7c67a1b0-8725-4553-8055-0888dbcaef94" providerId="ADAL" clId="{630F7906-2173-42D3-837D-88E165374DCC}" dt="2021-06-07T16:32:32.180" v="39" actId="20577"/>
        <pc:sldMkLst>
          <pc:docMk/>
          <pc:sldMk cId="0" sldId="257"/>
        </pc:sldMkLst>
        <pc:spChg chg="mod">
          <ac:chgData name="Segev, Jonathan" userId="7c67a1b0-8725-4553-8055-0888dbcaef94" providerId="ADAL" clId="{630F7906-2173-42D3-837D-88E165374DCC}" dt="2021-06-07T16:32:32.180" v="39" actId="20577"/>
          <ac:spMkLst>
            <pc:docMk/>
            <pc:sldMk cId="0" sldId="257"/>
            <ac:spMk id="4098" creationId="{00000000-0000-0000-0000-000000000000}"/>
          </ac:spMkLst>
        </pc:spChg>
      </pc:sldChg>
      <pc:sldChg chg="modSp mod">
        <pc:chgData name="Segev, Jonathan" userId="7c67a1b0-8725-4553-8055-0888dbcaef94" providerId="ADAL" clId="{630F7906-2173-42D3-837D-88E165374DCC}" dt="2021-06-07T16:32:13.598" v="25" actId="20577"/>
        <pc:sldMkLst>
          <pc:docMk/>
          <pc:sldMk cId="1558500835" sldId="265"/>
        </pc:sldMkLst>
        <pc:spChg chg="mod">
          <ac:chgData name="Segev, Jonathan" userId="7c67a1b0-8725-4553-8055-0888dbcaef94" providerId="ADAL" clId="{630F7906-2173-42D3-837D-88E165374DCC}" dt="2021-06-07T16:32:13.598" v="25" actId="20577"/>
          <ac:spMkLst>
            <pc:docMk/>
            <pc:sldMk cId="1558500835" sldId="265"/>
            <ac:spMk id="3" creationId="{00000000-0000-0000-0000-000000000000}"/>
          </ac:spMkLst>
        </pc:spChg>
      </pc:sldChg>
      <pc:sldChg chg="modSp mod">
        <pc:chgData name="Segev, Jonathan" userId="7c67a1b0-8725-4553-8055-0888dbcaef94" providerId="ADAL" clId="{630F7906-2173-42D3-837D-88E165374DCC}" dt="2021-06-07T16:35:29.693" v="147" actId="14100"/>
        <pc:sldMkLst>
          <pc:docMk/>
          <pc:sldMk cId="4011216508" sldId="569"/>
        </pc:sldMkLst>
        <pc:spChg chg="mod">
          <ac:chgData name="Segev, Jonathan" userId="7c67a1b0-8725-4553-8055-0888dbcaef94" providerId="ADAL" clId="{630F7906-2173-42D3-837D-88E165374DCC}" dt="2021-06-07T16:35:26.774" v="146" actId="14100"/>
          <ac:spMkLst>
            <pc:docMk/>
            <pc:sldMk cId="4011216508" sldId="569"/>
            <ac:spMk id="2" creationId="{00000000-0000-0000-0000-000000000000}"/>
          </ac:spMkLst>
        </pc:spChg>
        <pc:spChg chg="mod">
          <ac:chgData name="Segev, Jonathan" userId="7c67a1b0-8725-4553-8055-0888dbcaef94" providerId="ADAL" clId="{630F7906-2173-42D3-837D-88E165374DCC}" dt="2021-06-07T16:35:29.693" v="147" actId="14100"/>
          <ac:spMkLst>
            <pc:docMk/>
            <pc:sldMk cId="4011216508" sldId="569"/>
            <ac:spMk id="3" creationId="{00000000-0000-0000-0000-000000000000}"/>
          </ac:spMkLst>
        </pc:spChg>
      </pc:sldChg>
      <pc:sldChg chg="ord">
        <pc:chgData name="Segev, Jonathan" userId="7c67a1b0-8725-4553-8055-0888dbcaef94" providerId="ADAL" clId="{630F7906-2173-42D3-837D-88E165374DCC}" dt="2021-06-07T16:33:14.198" v="41"/>
        <pc:sldMkLst>
          <pc:docMk/>
          <pc:sldMk cId="2691682855" sldId="591"/>
        </pc:sldMkLst>
      </pc:sldChg>
      <pc:sldChg chg="del">
        <pc:chgData name="Segev, Jonathan" userId="7c67a1b0-8725-4553-8055-0888dbcaef94" providerId="ADAL" clId="{630F7906-2173-42D3-837D-88E165374DCC}" dt="2021-06-07T16:47:34.725" v="230" actId="47"/>
        <pc:sldMkLst>
          <pc:docMk/>
          <pc:sldMk cId="3144923594" sldId="678"/>
        </pc:sldMkLst>
      </pc:sldChg>
      <pc:sldChg chg="del ord">
        <pc:chgData name="Segev, Jonathan" userId="7c67a1b0-8725-4553-8055-0888dbcaef94" providerId="ADAL" clId="{630F7906-2173-42D3-837D-88E165374DCC}" dt="2021-06-07T16:47:28.688" v="229" actId="47"/>
        <pc:sldMkLst>
          <pc:docMk/>
          <pc:sldMk cId="1060024187" sldId="683"/>
        </pc:sldMkLst>
      </pc:sldChg>
      <pc:sldChg chg="del ord">
        <pc:chgData name="Segev, Jonathan" userId="7c67a1b0-8725-4553-8055-0888dbcaef94" providerId="ADAL" clId="{630F7906-2173-42D3-837D-88E165374DCC}" dt="2021-06-07T16:47:05.002" v="225" actId="47"/>
        <pc:sldMkLst>
          <pc:docMk/>
          <pc:sldMk cId="687977063" sldId="684"/>
        </pc:sldMkLst>
      </pc:sldChg>
      <pc:sldChg chg="del ord">
        <pc:chgData name="Segev, Jonathan" userId="7c67a1b0-8725-4553-8055-0888dbcaef94" providerId="ADAL" clId="{630F7906-2173-42D3-837D-88E165374DCC}" dt="2021-06-07T16:47:05.002" v="225" actId="47"/>
        <pc:sldMkLst>
          <pc:docMk/>
          <pc:sldMk cId="3639930755" sldId="685"/>
        </pc:sldMkLst>
      </pc:sldChg>
      <pc:sldChg chg="modSp mod">
        <pc:chgData name="Segev, Jonathan" userId="7c67a1b0-8725-4553-8055-0888dbcaef94" providerId="ADAL" clId="{630F7906-2173-42D3-837D-88E165374DCC}" dt="2021-06-07T16:40:18.749" v="173" actId="20577"/>
        <pc:sldMkLst>
          <pc:docMk/>
          <pc:sldMk cId="392818440" sldId="686"/>
        </pc:sldMkLst>
        <pc:spChg chg="mod">
          <ac:chgData name="Segev, Jonathan" userId="7c67a1b0-8725-4553-8055-0888dbcaef94" providerId="ADAL" clId="{630F7906-2173-42D3-837D-88E165374DCC}" dt="2021-06-07T16:40:18.749" v="173" actId="20577"/>
          <ac:spMkLst>
            <pc:docMk/>
            <pc:sldMk cId="392818440" sldId="686"/>
            <ac:spMk id="2" creationId="{00000000-0000-0000-0000-000000000000}"/>
          </ac:spMkLst>
        </pc:spChg>
      </pc:sldChg>
      <pc:sldChg chg="modSp mod">
        <pc:chgData name="Segev, Jonathan" userId="7c67a1b0-8725-4553-8055-0888dbcaef94" providerId="ADAL" clId="{630F7906-2173-42D3-837D-88E165374DCC}" dt="2021-06-07T16:44:36.719" v="217" actId="20577"/>
        <pc:sldMkLst>
          <pc:docMk/>
          <pc:sldMk cId="1226202540" sldId="688"/>
        </pc:sldMkLst>
        <pc:spChg chg="mod">
          <ac:chgData name="Segev, Jonathan" userId="7c67a1b0-8725-4553-8055-0888dbcaef94" providerId="ADAL" clId="{630F7906-2173-42D3-837D-88E165374DCC}" dt="2021-06-07T16:44:36.719" v="217" actId="20577"/>
          <ac:spMkLst>
            <pc:docMk/>
            <pc:sldMk cId="1226202540" sldId="688"/>
            <ac:spMk id="3" creationId="{00000000-0000-0000-0000-000000000000}"/>
          </ac:spMkLst>
        </pc:spChg>
      </pc:sldChg>
      <pc:sldChg chg="del ord">
        <pc:chgData name="Segev, Jonathan" userId="7c67a1b0-8725-4553-8055-0888dbcaef94" providerId="ADAL" clId="{630F7906-2173-42D3-837D-88E165374DCC}" dt="2021-06-07T16:47:05.002" v="225" actId="47"/>
        <pc:sldMkLst>
          <pc:docMk/>
          <pc:sldMk cId="3850110379" sldId="689"/>
        </pc:sldMkLst>
      </pc:sldChg>
      <pc:sldChg chg="modSp mod ord">
        <pc:chgData name="Segev, Jonathan" userId="7c67a1b0-8725-4553-8055-0888dbcaef94" providerId="ADAL" clId="{630F7906-2173-42D3-837D-88E165374DCC}" dt="2021-06-07T16:47:09.760" v="227"/>
        <pc:sldMkLst>
          <pc:docMk/>
          <pc:sldMk cId="2279493781" sldId="690"/>
        </pc:sldMkLst>
        <pc:spChg chg="mod">
          <ac:chgData name="Segev, Jonathan" userId="7c67a1b0-8725-4553-8055-0888dbcaef94" providerId="ADAL" clId="{630F7906-2173-42D3-837D-88E165374DCC}" dt="2021-06-07T16:39:29.403" v="154" actId="20577"/>
          <ac:spMkLst>
            <pc:docMk/>
            <pc:sldMk cId="2279493781" sldId="690"/>
            <ac:spMk id="2" creationId="{00000000-0000-0000-0000-000000000000}"/>
          </ac:spMkLst>
        </pc:spChg>
      </pc:sldChg>
      <pc:sldChg chg="modSp mod ord">
        <pc:chgData name="Segev, Jonathan" userId="7c67a1b0-8725-4553-8055-0888dbcaef94" providerId="ADAL" clId="{630F7906-2173-42D3-837D-88E165374DCC}" dt="2021-06-07T16:46:53.321" v="224"/>
        <pc:sldMkLst>
          <pc:docMk/>
          <pc:sldMk cId="3473345634" sldId="694"/>
        </pc:sldMkLst>
        <pc:spChg chg="mod">
          <ac:chgData name="Segev, Jonathan" userId="7c67a1b0-8725-4553-8055-0888dbcaef94" providerId="ADAL" clId="{630F7906-2173-42D3-837D-88E165374DCC}" dt="2021-06-07T16:40:05.939" v="169" actId="6549"/>
          <ac:spMkLst>
            <pc:docMk/>
            <pc:sldMk cId="3473345634" sldId="694"/>
            <ac:spMk id="2" creationId="{00000000-0000-0000-0000-000000000000}"/>
          </ac:spMkLst>
        </pc:spChg>
      </pc:sldChg>
      <pc:sldChg chg="modSp add mod">
        <pc:chgData name="Segev, Jonathan" userId="7c67a1b0-8725-4553-8055-0888dbcaef94" providerId="ADAL" clId="{630F7906-2173-42D3-837D-88E165374DCC}" dt="2021-06-07T16:41:13.171" v="177" actId="20577"/>
        <pc:sldMkLst>
          <pc:docMk/>
          <pc:sldMk cId="3002227407" sldId="695"/>
        </pc:sldMkLst>
        <pc:spChg chg="mod">
          <ac:chgData name="Segev, Jonathan" userId="7c67a1b0-8725-4553-8055-0888dbcaef94" providerId="ADAL" clId="{630F7906-2173-42D3-837D-88E165374DCC}" dt="2021-06-07T16:41:13.171" v="177" actId="20577"/>
          <ac:spMkLst>
            <pc:docMk/>
            <pc:sldMk cId="3002227407" sldId="695"/>
            <ac:spMk id="2" creationId="{00000000-0000-0000-0000-000000000000}"/>
          </ac:spMkLst>
        </pc:spChg>
      </pc:sldChg>
      <pc:sldChg chg="add">
        <pc:chgData name="Segev, Jonathan" userId="7c67a1b0-8725-4553-8055-0888dbcaef94" providerId="ADAL" clId="{630F7906-2173-42D3-837D-88E165374DCC}" dt="2021-06-07T16:40:59.161" v="174"/>
        <pc:sldMkLst>
          <pc:docMk/>
          <pc:sldMk cId="256967334" sldId="696"/>
        </pc:sldMkLst>
      </pc:sldChg>
      <pc:sldChg chg="modSp add mod">
        <pc:chgData name="Segev, Jonathan" userId="7c67a1b0-8725-4553-8055-0888dbcaef94" providerId="ADAL" clId="{630F7906-2173-42D3-837D-88E165374DCC}" dt="2021-06-07T16:44:28.896" v="211" actId="20577"/>
        <pc:sldMkLst>
          <pc:docMk/>
          <pc:sldMk cId="3614686866" sldId="697"/>
        </pc:sldMkLst>
        <pc:spChg chg="mod">
          <ac:chgData name="Segev, Jonathan" userId="7c67a1b0-8725-4553-8055-0888dbcaef94" providerId="ADAL" clId="{630F7906-2173-42D3-837D-88E165374DCC}" dt="2021-06-07T16:44:28.896" v="211" actId="20577"/>
          <ac:spMkLst>
            <pc:docMk/>
            <pc:sldMk cId="3614686866" sldId="697"/>
            <ac:spMk id="3" creationId="{00000000-0000-0000-0000-000000000000}"/>
          </ac:spMkLst>
        </pc:spChg>
      </pc:sldChg>
      <pc:sldChg chg="modSp add mod">
        <pc:chgData name="Segev, Jonathan" userId="7c67a1b0-8725-4553-8055-0888dbcaef94" providerId="ADAL" clId="{630F7906-2173-42D3-837D-88E165374DCC}" dt="2021-06-07T16:41:34.555" v="181" actId="20577"/>
        <pc:sldMkLst>
          <pc:docMk/>
          <pc:sldMk cId="422831636" sldId="698"/>
        </pc:sldMkLst>
        <pc:spChg chg="mod">
          <ac:chgData name="Segev, Jonathan" userId="7c67a1b0-8725-4553-8055-0888dbcaef94" providerId="ADAL" clId="{630F7906-2173-42D3-837D-88E165374DCC}" dt="2021-06-07T16:41:34.555" v="181" actId="20577"/>
          <ac:spMkLst>
            <pc:docMk/>
            <pc:sldMk cId="422831636" sldId="698"/>
            <ac:spMk id="2" creationId="{00000000-0000-0000-0000-000000000000}"/>
          </ac:spMkLst>
        </pc:spChg>
      </pc:sldChg>
      <pc:sldChg chg="add">
        <pc:chgData name="Segev, Jonathan" userId="7c67a1b0-8725-4553-8055-0888dbcaef94" providerId="ADAL" clId="{630F7906-2173-42D3-837D-88E165374DCC}" dt="2021-06-07T16:41:19.583" v="178"/>
        <pc:sldMkLst>
          <pc:docMk/>
          <pc:sldMk cId="1703960244" sldId="699"/>
        </pc:sldMkLst>
      </pc:sldChg>
      <pc:sldChg chg="modSp add mod">
        <pc:chgData name="Segev, Jonathan" userId="7c67a1b0-8725-4553-8055-0888dbcaef94" providerId="ADAL" clId="{630F7906-2173-42D3-837D-88E165374DCC}" dt="2021-06-07T16:44:19.763" v="205" actId="20577"/>
        <pc:sldMkLst>
          <pc:docMk/>
          <pc:sldMk cId="2760317590" sldId="700"/>
        </pc:sldMkLst>
        <pc:spChg chg="mod">
          <ac:chgData name="Segev, Jonathan" userId="7c67a1b0-8725-4553-8055-0888dbcaef94" providerId="ADAL" clId="{630F7906-2173-42D3-837D-88E165374DCC}" dt="2021-06-07T16:44:19.763" v="205" actId="20577"/>
          <ac:spMkLst>
            <pc:docMk/>
            <pc:sldMk cId="2760317590" sldId="700"/>
            <ac:spMk id="3" creationId="{00000000-0000-0000-0000-000000000000}"/>
          </ac:spMkLst>
        </pc:spChg>
      </pc:sldChg>
      <pc:sldChg chg="modSp add mod">
        <pc:chgData name="Segev, Jonathan" userId="7c67a1b0-8725-4553-8055-0888dbcaef94" providerId="ADAL" clId="{630F7906-2173-42D3-837D-88E165374DCC}" dt="2021-06-07T16:42:11.446" v="184" actId="20577"/>
        <pc:sldMkLst>
          <pc:docMk/>
          <pc:sldMk cId="4215409238" sldId="701"/>
        </pc:sldMkLst>
        <pc:spChg chg="mod">
          <ac:chgData name="Segev, Jonathan" userId="7c67a1b0-8725-4553-8055-0888dbcaef94" providerId="ADAL" clId="{630F7906-2173-42D3-837D-88E165374DCC}" dt="2021-06-07T16:42:11.446" v="184" actId="20577"/>
          <ac:spMkLst>
            <pc:docMk/>
            <pc:sldMk cId="4215409238" sldId="701"/>
            <ac:spMk id="2" creationId="{00000000-0000-0000-0000-000000000000}"/>
          </ac:spMkLst>
        </pc:spChg>
      </pc:sldChg>
      <pc:sldChg chg="add">
        <pc:chgData name="Segev, Jonathan" userId="7c67a1b0-8725-4553-8055-0888dbcaef94" providerId="ADAL" clId="{630F7906-2173-42D3-837D-88E165374DCC}" dt="2021-06-07T16:42:00.534" v="182"/>
        <pc:sldMkLst>
          <pc:docMk/>
          <pc:sldMk cId="2494254172" sldId="702"/>
        </pc:sldMkLst>
      </pc:sldChg>
      <pc:sldChg chg="modSp add mod">
        <pc:chgData name="Segev, Jonathan" userId="7c67a1b0-8725-4553-8055-0888dbcaef94" providerId="ADAL" clId="{630F7906-2173-42D3-837D-88E165374DCC}" dt="2021-06-07T16:44:10.419" v="199" actId="20577"/>
        <pc:sldMkLst>
          <pc:docMk/>
          <pc:sldMk cId="165328482" sldId="703"/>
        </pc:sldMkLst>
        <pc:spChg chg="mod">
          <ac:chgData name="Segev, Jonathan" userId="7c67a1b0-8725-4553-8055-0888dbcaef94" providerId="ADAL" clId="{630F7906-2173-42D3-837D-88E165374DCC}" dt="2021-06-07T16:44:10.419" v="199" actId="20577"/>
          <ac:spMkLst>
            <pc:docMk/>
            <pc:sldMk cId="165328482" sldId="703"/>
            <ac:spMk id="3" creationId="{00000000-0000-0000-0000-000000000000}"/>
          </ac:spMkLst>
        </pc:spChg>
      </pc:sldChg>
      <pc:sldChg chg="modSp add mod">
        <pc:chgData name="Segev, Jonathan" userId="7c67a1b0-8725-4553-8055-0888dbcaef94" providerId="ADAL" clId="{630F7906-2173-42D3-837D-88E165374DCC}" dt="2021-06-07T16:44:04.115" v="193" actId="6549"/>
        <pc:sldMkLst>
          <pc:docMk/>
          <pc:sldMk cId="84078729" sldId="704"/>
        </pc:sldMkLst>
        <pc:spChg chg="mod">
          <ac:chgData name="Segev, Jonathan" userId="7c67a1b0-8725-4553-8055-0888dbcaef94" providerId="ADAL" clId="{630F7906-2173-42D3-837D-88E165374DCC}" dt="2021-06-07T16:44:04.115" v="193" actId="6549"/>
          <ac:spMkLst>
            <pc:docMk/>
            <pc:sldMk cId="84078729" sldId="704"/>
            <ac:spMk id="2" creationId="{00000000-0000-0000-0000-000000000000}"/>
          </ac:spMkLst>
        </pc:spChg>
      </pc:sldChg>
      <pc:sldChg chg="add">
        <pc:chgData name="Segev, Jonathan" userId="7c67a1b0-8725-4553-8055-0888dbcaef94" providerId="ADAL" clId="{630F7906-2173-42D3-837D-88E165374DCC}" dt="2021-06-07T16:43:46.199" v="190"/>
        <pc:sldMkLst>
          <pc:docMk/>
          <pc:sldMk cId="3407451316" sldId="705"/>
        </pc:sldMkLst>
      </pc:sldChg>
      <pc:sldChg chg="add">
        <pc:chgData name="Segev, Jonathan" userId="7c67a1b0-8725-4553-8055-0888dbcaef94" providerId="ADAL" clId="{630F7906-2173-42D3-837D-88E165374DCC}" dt="2021-06-07T16:43:46.199" v="190"/>
        <pc:sldMkLst>
          <pc:docMk/>
          <pc:sldMk cId="1756123658" sldId="706"/>
        </pc:sldMkLst>
      </pc:sldChg>
      <pc:sldChg chg="modSp add mod">
        <pc:chgData name="Segev, Jonathan" userId="7c67a1b0-8725-4553-8055-0888dbcaef94" providerId="ADAL" clId="{630F7906-2173-42D3-837D-88E165374DCC}" dt="2021-06-07T16:45:33.470" v="221" actId="20577"/>
        <pc:sldMkLst>
          <pc:docMk/>
          <pc:sldMk cId="596105195" sldId="707"/>
        </pc:sldMkLst>
        <pc:spChg chg="mod">
          <ac:chgData name="Segev, Jonathan" userId="7c67a1b0-8725-4553-8055-0888dbcaef94" providerId="ADAL" clId="{630F7906-2173-42D3-837D-88E165374DCC}" dt="2021-06-07T16:45:33.470" v="221" actId="20577"/>
          <ac:spMkLst>
            <pc:docMk/>
            <pc:sldMk cId="596105195" sldId="707"/>
            <ac:spMk id="2" creationId="{00000000-0000-0000-0000-000000000000}"/>
          </ac:spMkLst>
        </pc:spChg>
      </pc:sldChg>
      <pc:sldChg chg="add">
        <pc:chgData name="Segev, Jonathan" userId="7c67a1b0-8725-4553-8055-0888dbcaef94" providerId="ADAL" clId="{630F7906-2173-42D3-837D-88E165374DCC}" dt="2021-06-07T16:45:03.310" v="218"/>
        <pc:sldMkLst>
          <pc:docMk/>
          <pc:sldMk cId="2736006038" sldId="708"/>
        </pc:sldMkLst>
      </pc:sldChg>
      <pc:sldChg chg="add">
        <pc:chgData name="Segev, Jonathan" userId="7c67a1b0-8725-4553-8055-0888dbcaef94" providerId="ADAL" clId="{630F7906-2173-42D3-837D-88E165374DCC}" dt="2021-06-07T16:45:03.310" v="218"/>
        <pc:sldMkLst>
          <pc:docMk/>
          <pc:sldMk cId="3394078245" sldId="709"/>
        </pc:sldMkLst>
      </pc:sldChg>
      <pc:sldMasterChg chg="modSp mod">
        <pc:chgData name="Segev, Jonathan" userId="7c67a1b0-8725-4553-8055-0888dbcaef94" providerId="ADAL" clId="{630F7906-2173-42D3-837D-88E165374DCC}" dt="2021-06-07T16:31:25.336" v="5" actId="6549"/>
        <pc:sldMasterMkLst>
          <pc:docMk/>
          <pc:sldMasterMk cId="0" sldId="2147483648"/>
        </pc:sldMasterMkLst>
        <pc:spChg chg="mod">
          <ac:chgData name="Segev, Jonathan" userId="7c67a1b0-8725-4553-8055-0888dbcaef94" providerId="ADAL" clId="{630F7906-2173-42D3-837D-88E165374DCC}" dt="2021-06-07T16:31:25.336" v="5" actId="6549"/>
          <ac:spMkLst>
            <pc:docMk/>
            <pc:sldMasterMk cId="0" sldId="2147483648"/>
            <ac:spMk id="10" creationId="{00000000-0000-0000-0000-000000000000}"/>
          </ac:spMkLst>
        </pc:spChg>
      </pc:sldMasterChg>
    </pc:docChg>
  </pc:docChgLst>
  <pc:docChgLst>
    <pc:chgData name="Segev, Jonathan" userId="7c67a1b0-8725-4553-8055-0888dbcaef94" providerId="ADAL" clId="{5DCAA5B8-C6D1-4DD1-9FFD-706DDD6CDA3B}"/>
    <pc:docChg chg="undo custSel addSld delSld modSld modMainMaster delSection modSection">
      <pc:chgData name="Segev, Jonathan" userId="7c67a1b0-8725-4553-8055-0888dbcaef94" providerId="ADAL" clId="{5DCAA5B8-C6D1-4DD1-9FFD-706DDD6CDA3B}" dt="2021-08-06T22:45:30.191" v="208" actId="16037"/>
      <pc:docMkLst>
        <pc:docMk/>
      </pc:docMkLst>
      <pc:sldChg chg="modSp mod">
        <pc:chgData name="Segev, Jonathan" userId="7c67a1b0-8725-4553-8055-0888dbcaef94" providerId="ADAL" clId="{5DCAA5B8-C6D1-4DD1-9FFD-706DDD6CDA3B}" dt="2021-08-06T22:04:46.787" v="23" actId="20577"/>
        <pc:sldMkLst>
          <pc:docMk/>
          <pc:sldMk cId="0" sldId="256"/>
        </pc:sldMkLst>
        <pc:spChg chg="mod">
          <ac:chgData name="Segev, Jonathan" userId="7c67a1b0-8725-4553-8055-0888dbcaef94" providerId="ADAL" clId="{5DCAA5B8-C6D1-4DD1-9FFD-706DDD6CDA3B}" dt="2021-08-06T22:04:40.562" v="19" actId="20577"/>
          <ac:spMkLst>
            <pc:docMk/>
            <pc:sldMk cId="0" sldId="256"/>
            <ac:spMk id="3073" creationId="{00000000-0000-0000-0000-000000000000}"/>
          </ac:spMkLst>
        </pc:spChg>
        <pc:spChg chg="mod">
          <ac:chgData name="Segev, Jonathan" userId="7c67a1b0-8725-4553-8055-0888dbcaef94" providerId="ADAL" clId="{5DCAA5B8-C6D1-4DD1-9FFD-706DDD6CDA3B}" dt="2021-08-06T22:04:46.787" v="23" actId="20577"/>
          <ac:spMkLst>
            <pc:docMk/>
            <pc:sldMk cId="0" sldId="256"/>
            <ac:spMk id="3074" creationId="{00000000-0000-0000-0000-000000000000}"/>
          </ac:spMkLst>
        </pc:spChg>
      </pc:sldChg>
      <pc:sldChg chg="modSp mod">
        <pc:chgData name="Segev, Jonathan" userId="7c67a1b0-8725-4553-8055-0888dbcaef94" providerId="ADAL" clId="{5DCAA5B8-C6D1-4DD1-9FFD-706DDD6CDA3B}" dt="2021-08-06T22:43:11.679" v="203" actId="20577"/>
        <pc:sldMkLst>
          <pc:docMk/>
          <pc:sldMk cId="0" sldId="257"/>
        </pc:sldMkLst>
        <pc:spChg chg="mod">
          <ac:chgData name="Segev, Jonathan" userId="7c67a1b0-8725-4553-8055-0888dbcaef94" providerId="ADAL" clId="{5DCAA5B8-C6D1-4DD1-9FFD-706DDD6CDA3B}" dt="2021-08-06T22:43:11.679" v="203" actId="20577"/>
          <ac:spMkLst>
            <pc:docMk/>
            <pc:sldMk cId="0" sldId="257"/>
            <ac:spMk id="4098" creationId="{00000000-0000-0000-0000-000000000000}"/>
          </ac:spMkLst>
        </pc:spChg>
      </pc:sldChg>
      <pc:sldChg chg="modSp mod">
        <pc:chgData name="Segev, Jonathan" userId="7c67a1b0-8725-4553-8055-0888dbcaef94" providerId="ADAL" clId="{5DCAA5B8-C6D1-4DD1-9FFD-706DDD6CDA3B}" dt="2021-08-06T22:05:11.352" v="43" actId="20577"/>
        <pc:sldMkLst>
          <pc:docMk/>
          <pc:sldMk cId="1558500835" sldId="265"/>
        </pc:sldMkLst>
        <pc:spChg chg="mod">
          <ac:chgData name="Segev, Jonathan" userId="7c67a1b0-8725-4553-8055-0888dbcaef94" providerId="ADAL" clId="{5DCAA5B8-C6D1-4DD1-9FFD-706DDD6CDA3B}" dt="2021-08-06T22:05:11.352" v="43" actId="20577"/>
          <ac:spMkLst>
            <pc:docMk/>
            <pc:sldMk cId="1558500835" sldId="265"/>
            <ac:spMk id="3" creationId="{00000000-0000-0000-0000-000000000000}"/>
          </ac:spMkLst>
        </pc:spChg>
      </pc:sldChg>
      <pc:sldChg chg="add del">
        <pc:chgData name="Segev, Jonathan" userId="7c67a1b0-8725-4553-8055-0888dbcaef94" providerId="ADAL" clId="{5DCAA5B8-C6D1-4DD1-9FFD-706DDD6CDA3B}" dt="2021-08-06T22:10:20.779" v="60" actId="47"/>
        <pc:sldMkLst>
          <pc:docMk/>
          <pc:sldMk cId="2761767185" sldId="266"/>
        </pc:sldMkLst>
      </pc:sldChg>
      <pc:sldChg chg="modSp mod">
        <pc:chgData name="Segev, Jonathan" userId="7c67a1b0-8725-4553-8055-0888dbcaef94" providerId="ADAL" clId="{5DCAA5B8-C6D1-4DD1-9FFD-706DDD6CDA3B}" dt="2021-08-06T22:16:28.777" v="114" actId="6549"/>
        <pc:sldMkLst>
          <pc:docMk/>
          <pc:sldMk cId="1606978152" sldId="345"/>
        </pc:sldMkLst>
        <pc:graphicFrameChg chg="modGraphic">
          <ac:chgData name="Segev, Jonathan" userId="7c67a1b0-8725-4553-8055-0888dbcaef94" providerId="ADAL" clId="{5DCAA5B8-C6D1-4DD1-9FFD-706DDD6CDA3B}" dt="2021-08-06T22:16:28.777" v="114" actId="6549"/>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5DCAA5B8-C6D1-4DD1-9FFD-706DDD6CDA3B}" dt="2021-08-06T22:16:08.624" v="105" actId="20577"/>
        <pc:sldMkLst>
          <pc:docMk/>
          <pc:sldMk cId="4011216508" sldId="569"/>
        </pc:sldMkLst>
        <pc:spChg chg="mod">
          <ac:chgData name="Segev, Jonathan" userId="7c67a1b0-8725-4553-8055-0888dbcaef94" providerId="ADAL" clId="{5DCAA5B8-C6D1-4DD1-9FFD-706DDD6CDA3B}" dt="2021-08-06T22:15:31.495" v="80" actId="20577"/>
          <ac:spMkLst>
            <pc:docMk/>
            <pc:sldMk cId="4011216508" sldId="569"/>
            <ac:spMk id="2" creationId="{00000000-0000-0000-0000-000000000000}"/>
          </ac:spMkLst>
        </pc:spChg>
        <pc:spChg chg="mod">
          <ac:chgData name="Segev, Jonathan" userId="7c67a1b0-8725-4553-8055-0888dbcaef94" providerId="ADAL" clId="{5DCAA5B8-C6D1-4DD1-9FFD-706DDD6CDA3B}" dt="2021-08-06T22:16:08.624" v="105" actId="20577"/>
          <ac:spMkLst>
            <pc:docMk/>
            <pc:sldMk cId="4011216508" sldId="569"/>
            <ac:spMk id="3" creationId="{00000000-0000-0000-0000-000000000000}"/>
          </ac:spMkLst>
        </pc:spChg>
      </pc:sldChg>
      <pc:sldChg chg="modSp mod">
        <pc:chgData name="Segev, Jonathan" userId="7c67a1b0-8725-4553-8055-0888dbcaef94" providerId="ADAL" clId="{5DCAA5B8-C6D1-4DD1-9FFD-706DDD6CDA3B}" dt="2021-08-06T22:42:07.635" v="174" actId="20577"/>
        <pc:sldMkLst>
          <pc:docMk/>
          <pc:sldMk cId="392818440" sldId="686"/>
        </pc:sldMkLst>
        <pc:spChg chg="mod">
          <ac:chgData name="Segev, Jonathan" userId="7c67a1b0-8725-4553-8055-0888dbcaef94" providerId="ADAL" clId="{5DCAA5B8-C6D1-4DD1-9FFD-706DDD6CDA3B}" dt="2021-08-06T22:42:07.635" v="174" actId="20577"/>
          <ac:spMkLst>
            <pc:docMk/>
            <pc:sldMk cId="392818440" sldId="686"/>
            <ac:spMk id="2" creationId="{00000000-0000-0000-0000-000000000000}"/>
          </ac:spMkLst>
        </pc:spChg>
        <pc:spChg chg="mod">
          <ac:chgData name="Segev, Jonathan" userId="7c67a1b0-8725-4553-8055-0888dbcaef94" providerId="ADAL" clId="{5DCAA5B8-C6D1-4DD1-9FFD-706DDD6CDA3B}" dt="2021-08-06T22:38:02.595" v="162" actId="6549"/>
          <ac:spMkLst>
            <pc:docMk/>
            <pc:sldMk cId="392818440" sldId="686"/>
            <ac:spMk id="3" creationId="{00000000-0000-0000-0000-000000000000}"/>
          </ac:spMkLst>
        </pc:spChg>
      </pc:sldChg>
      <pc:sldChg chg="modSp mod">
        <pc:chgData name="Segev, Jonathan" userId="7c67a1b0-8725-4553-8055-0888dbcaef94" providerId="ADAL" clId="{5DCAA5B8-C6D1-4DD1-9FFD-706DDD6CDA3B}" dt="2021-08-06T22:41:54.631" v="168" actId="20577"/>
        <pc:sldMkLst>
          <pc:docMk/>
          <pc:sldMk cId="2279493781" sldId="690"/>
        </pc:sldMkLst>
        <pc:spChg chg="mod">
          <ac:chgData name="Segev, Jonathan" userId="7c67a1b0-8725-4553-8055-0888dbcaef94" providerId="ADAL" clId="{5DCAA5B8-C6D1-4DD1-9FFD-706DDD6CDA3B}" dt="2021-08-06T22:41:54.631" v="168" actId="20577"/>
          <ac:spMkLst>
            <pc:docMk/>
            <pc:sldMk cId="2279493781" sldId="690"/>
            <ac:spMk id="2" creationId="{00000000-0000-0000-0000-000000000000}"/>
          </ac:spMkLst>
        </pc:spChg>
        <pc:spChg chg="mod">
          <ac:chgData name="Segev, Jonathan" userId="7c67a1b0-8725-4553-8055-0888dbcaef94" providerId="ADAL" clId="{5DCAA5B8-C6D1-4DD1-9FFD-706DDD6CDA3B}" dt="2021-08-06T22:27:41.561" v="129" actId="20577"/>
          <ac:spMkLst>
            <pc:docMk/>
            <pc:sldMk cId="2279493781" sldId="690"/>
            <ac:spMk id="3" creationId="{00000000-0000-0000-0000-000000000000}"/>
          </ac:spMkLst>
        </pc:spChg>
      </pc:sldChg>
      <pc:sldChg chg="modSp mod">
        <pc:chgData name="Segev, Jonathan" userId="7c67a1b0-8725-4553-8055-0888dbcaef94" providerId="ADAL" clId="{5DCAA5B8-C6D1-4DD1-9FFD-706DDD6CDA3B}" dt="2021-08-06T22:28:11.196" v="141" actId="20577"/>
        <pc:sldMkLst>
          <pc:docMk/>
          <pc:sldMk cId="3473345634" sldId="694"/>
        </pc:sldMkLst>
        <pc:graphicFrameChg chg="modGraphic">
          <ac:chgData name="Segev, Jonathan" userId="7c67a1b0-8725-4553-8055-0888dbcaef94" providerId="ADAL" clId="{5DCAA5B8-C6D1-4DD1-9FFD-706DDD6CDA3B}" dt="2021-08-06T22:28:11.196" v="141"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5DCAA5B8-C6D1-4DD1-9FFD-706DDD6CDA3B}" dt="2021-08-06T22:42:17.322" v="180" actId="20577"/>
        <pc:sldMkLst>
          <pc:docMk/>
          <pc:sldMk cId="3002227407" sldId="695"/>
        </pc:sldMkLst>
        <pc:spChg chg="mod">
          <ac:chgData name="Segev, Jonathan" userId="7c67a1b0-8725-4553-8055-0888dbcaef94" providerId="ADAL" clId="{5DCAA5B8-C6D1-4DD1-9FFD-706DDD6CDA3B}" dt="2021-08-06T22:42:17.322" v="180" actId="20577"/>
          <ac:spMkLst>
            <pc:docMk/>
            <pc:sldMk cId="3002227407" sldId="695"/>
            <ac:spMk id="2" creationId="{00000000-0000-0000-0000-000000000000}"/>
          </ac:spMkLst>
        </pc:spChg>
        <pc:spChg chg="mod">
          <ac:chgData name="Segev, Jonathan" userId="7c67a1b0-8725-4553-8055-0888dbcaef94" providerId="ADAL" clId="{5DCAA5B8-C6D1-4DD1-9FFD-706DDD6CDA3B}" dt="2021-08-06T22:37:55.929" v="160" actId="20577"/>
          <ac:spMkLst>
            <pc:docMk/>
            <pc:sldMk cId="3002227407" sldId="695"/>
            <ac:spMk id="3" creationId="{00000000-0000-0000-0000-000000000000}"/>
          </ac:spMkLst>
        </pc:spChg>
      </pc:sldChg>
      <pc:sldChg chg="modSp mod">
        <pc:chgData name="Segev, Jonathan" userId="7c67a1b0-8725-4553-8055-0888dbcaef94" providerId="ADAL" clId="{5DCAA5B8-C6D1-4DD1-9FFD-706DDD6CDA3B}" dt="2021-08-06T22:42:39.839" v="194" actId="6549"/>
        <pc:sldMkLst>
          <pc:docMk/>
          <pc:sldMk cId="422831636" sldId="698"/>
        </pc:sldMkLst>
        <pc:spChg chg="mod">
          <ac:chgData name="Segev, Jonathan" userId="7c67a1b0-8725-4553-8055-0888dbcaef94" providerId="ADAL" clId="{5DCAA5B8-C6D1-4DD1-9FFD-706DDD6CDA3B}" dt="2021-08-06T22:42:39.839" v="194" actId="6549"/>
          <ac:spMkLst>
            <pc:docMk/>
            <pc:sldMk cId="422831636" sldId="698"/>
            <ac:spMk id="2" creationId="{00000000-0000-0000-0000-000000000000}"/>
          </ac:spMkLst>
        </pc:spChg>
        <pc:spChg chg="mod">
          <ac:chgData name="Segev, Jonathan" userId="7c67a1b0-8725-4553-8055-0888dbcaef94" providerId="ADAL" clId="{5DCAA5B8-C6D1-4DD1-9FFD-706DDD6CDA3B}" dt="2021-08-06T22:37:41.870" v="156" actId="6549"/>
          <ac:spMkLst>
            <pc:docMk/>
            <pc:sldMk cId="422831636" sldId="698"/>
            <ac:spMk id="3" creationId="{00000000-0000-0000-0000-000000000000}"/>
          </ac:spMkLst>
        </pc:spChg>
      </pc:sldChg>
      <pc:sldChg chg="del">
        <pc:chgData name="Segev, Jonathan" userId="7c67a1b0-8725-4553-8055-0888dbcaef94" providerId="ADAL" clId="{5DCAA5B8-C6D1-4DD1-9FFD-706DDD6CDA3B}" dt="2021-08-06T22:22:34.138" v="126" actId="47"/>
        <pc:sldMkLst>
          <pc:docMk/>
          <pc:sldMk cId="4215409238" sldId="701"/>
        </pc:sldMkLst>
      </pc:sldChg>
      <pc:sldChg chg="del">
        <pc:chgData name="Segev, Jonathan" userId="7c67a1b0-8725-4553-8055-0888dbcaef94" providerId="ADAL" clId="{5DCAA5B8-C6D1-4DD1-9FFD-706DDD6CDA3B}" dt="2021-08-06T22:22:34.138" v="126" actId="47"/>
        <pc:sldMkLst>
          <pc:docMk/>
          <pc:sldMk cId="2494254172" sldId="702"/>
        </pc:sldMkLst>
      </pc:sldChg>
      <pc:sldChg chg="del">
        <pc:chgData name="Segev, Jonathan" userId="7c67a1b0-8725-4553-8055-0888dbcaef94" providerId="ADAL" clId="{5DCAA5B8-C6D1-4DD1-9FFD-706DDD6CDA3B}" dt="2021-08-06T22:22:34.138" v="126" actId="47"/>
        <pc:sldMkLst>
          <pc:docMk/>
          <pc:sldMk cId="165328482" sldId="703"/>
        </pc:sldMkLst>
      </pc:sldChg>
      <pc:sldChg chg="del">
        <pc:chgData name="Segev, Jonathan" userId="7c67a1b0-8725-4553-8055-0888dbcaef94" providerId="ADAL" clId="{5DCAA5B8-C6D1-4DD1-9FFD-706DDD6CDA3B}" dt="2021-08-06T22:22:37.044" v="127" actId="47"/>
        <pc:sldMkLst>
          <pc:docMk/>
          <pc:sldMk cId="84078729" sldId="704"/>
        </pc:sldMkLst>
      </pc:sldChg>
      <pc:sldChg chg="del">
        <pc:chgData name="Segev, Jonathan" userId="7c67a1b0-8725-4553-8055-0888dbcaef94" providerId="ADAL" clId="{5DCAA5B8-C6D1-4DD1-9FFD-706DDD6CDA3B}" dt="2021-08-06T22:22:37.044" v="127" actId="47"/>
        <pc:sldMkLst>
          <pc:docMk/>
          <pc:sldMk cId="3407451316" sldId="705"/>
        </pc:sldMkLst>
      </pc:sldChg>
      <pc:sldChg chg="del">
        <pc:chgData name="Segev, Jonathan" userId="7c67a1b0-8725-4553-8055-0888dbcaef94" providerId="ADAL" clId="{5DCAA5B8-C6D1-4DD1-9FFD-706DDD6CDA3B}" dt="2021-08-06T22:22:37.044" v="127" actId="47"/>
        <pc:sldMkLst>
          <pc:docMk/>
          <pc:sldMk cId="1756123658" sldId="706"/>
        </pc:sldMkLst>
      </pc:sldChg>
      <pc:sldChg chg="modSp mod">
        <pc:chgData name="Segev, Jonathan" userId="7c67a1b0-8725-4553-8055-0888dbcaef94" providerId="ADAL" clId="{5DCAA5B8-C6D1-4DD1-9FFD-706DDD6CDA3B}" dt="2021-08-06T22:42:30.211" v="186" actId="20577"/>
        <pc:sldMkLst>
          <pc:docMk/>
          <pc:sldMk cId="596105195" sldId="707"/>
        </pc:sldMkLst>
        <pc:spChg chg="mod">
          <ac:chgData name="Segev, Jonathan" userId="7c67a1b0-8725-4553-8055-0888dbcaef94" providerId="ADAL" clId="{5DCAA5B8-C6D1-4DD1-9FFD-706DDD6CDA3B}" dt="2021-08-06T22:42:30.211" v="186" actId="20577"/>
          <ac:spMkLst>
            <pc:docMk/>
            <pc:sldMk cId="596105195" sldId="707"/>
            <ac:spMk id="2" creationId="{00000000-0000-0000-0000-000000000000}"/>
          </ac:spMkLst>
        </pc:spChg>
        <pc:spChg chg="mod">
          <ac:chgData name="Segev, Jonathan" userId="7c67a1b0-8725-4553-8055-0888dbcaef94" providerId="ADAL" clId="{5DCAA5B8-C6D1-4DD1-9FFD-706DDD6CDA3B}" dt="2021-08-06T22:37:49.029" v="158" actId="20577"/>
          <ac:spMkLst>
            <pc:docMk/>
            <pc:sldMk cId="596105195" sldId="707"/>
            <ac:spMk id="3" creationId="{00000000-0000-0000-0000-000000000000}"/>
          </ac:spMkLst>
        </pc:spChg>
      </pc:sldChg>
      <pc:sldChg chg="modSp mod">
        <pc:chgData name="Segev, Jonathan" userId="7c67a1b0-8725-4553-8055-0888dbcaef94" providerId="ADAL" clId="{5DCAA5B8-C6D1-4DD1-9FFD-706DDD6CDA3B}" dt="2021-08-06T22:30:13.722" v="154" actId="20577"/>
        <pc:sldMkLst>
          <pc:docMk/>
          <pc:sldMk cId="3394078245" sldId="709"/>
        </pc:sldMkLst>
        <pc:spChg chg="mod">
          <ac:chgData name="Segev, Jonathan" userId="7c67a1b0-8725-4553-8055-0888dbcaef94" providerId="ADAL" clId="{5DCAA5B8-C6D1-4DD1-9FFD-706DDD6CDA3B}" dt="2021-08-06T22:30:13.722" v="154" actId="20577"/>
          <ac:spMkLst>
            <pc:docMk/>
            <pc:sldMk cId="3394078245" sldId="709"/>
            <ac:spMk id="3" creationId="{00000000-0000-0000-0000-000000000000}"/>
          </ac:spMkLst>
        </pc:spChg>
      </pc:sldChg>
      <pc:sldChg chg="modSp add mod">
        <pc:chgData name="Segev, Jonathan" userId="7c67a1b0-8725-4553-8055-0888dbcaef94" providerId="ADAL" clId="{5DCAA5B8-C6D1-4DD1-9FFD-706DDD6CDA3B}" dt="2021-08-06T22:45:30.191" v="208" actId="16037"/>
        <pc:sldMkLst>
          <pc:docMk/>
          <pc:sldMk cId="1968720319" sldId="2366"/>
        </pc:sldMkLst>
        <pc:spChg chg="mod">
          <ac:chgData name="Segev, Jonathan" userId="7c67a1b0-8725-4553-8055-0888dbcaef94" providerId="ADAL" clId="{5DCAA5B8-C6D1-4DD1-9FFD-706DDD6CDA3B}" dt="2021-08-06T22:45:30.191" v="208" actId="16037"/>
          <ac:spMkLst>
            <pc:docMk/>
            <pc:sldMk cId="1968720319" sldId="2366"/>
            <ac:spMk id="3" creationId="{00000000-0000-0000-0000-000000000000}"/>
          </ac:spMkLst>
        </pc:spChg>
      </pc:sldChg>
      <pc:sldChg chg="add">
        <pc:chgData name="Segev, Jonathan" userId="7c67a1b0-8725-4553-8055-0888dbcaef94" providerId="ADAL" clId="{5DCAA5B8-C6D1-4DD1-9FFD-706DDD6CDA3B}" dt="2021-08-06T22:10:18.015" v="59"/>
        <pc:sldMkLst>
          <pc:docMk/>
          <pc:sldMk cId="773545687" sldId="2367"/>
        </pc:sldMkLst>
      </pc:sldChg>
      <pc:sldMasterChg chg="modSp mod">
        <pc:chgData name="Segev, Jonathan" userId="7c67a1b0-8725-4553-8055-0888dbcaef94" providerId="ADAL" clId="{5DCAA5B8-C6D1-4DD1-9FFD-706DDD6CDA3B}" dt="2021-08-06T22:03:59.532" v="9" actId="20577"/>
        <pc:sldMasterMkLst>
          <pc:docMk/>
          <pc:sldMasterMk cId="0" sldId="2147483648"/>
        </pc:sldMasterMkLst>
        <pc:spChg chg="mod">
          <ac:chgData name="Segev, Jonathan" userId="7c67a1b0-8725-4553-8055-0888dbcaef94" providerId="ADAL" clId="{5DCAA5B8-C6D1-4DD1-9FFD-706DDD6CDA3B}" dt="2021-08-06T22:03:55.251" v="6" actId="6549"/>
          <ac:spMkLst>
            <pc:docMk/>
            <pc:sldMasterMk cId="0" sldId="2147483648"/>
            <ac:spMk id="10" creationId="{00000000-0000-0000-0000-000000000000}"/>
          </ac:spMkLst>
        </pc:spChg>
        <pc:spChg chg="mod">
          <ac:chgData name="Segev, Jonathan" userId="7c67a1b0-8725-4553-8055-0888dbcaef94" providerId="ADAL" clId="{5DCAA5B8-C6D1-4DD1-9FFD-706DDD6CDA3B}" dt="2021-08-06T22:03:59.532" v="9" actId="20577"/>
          <ac:spMkLst>
            <pc:docMk/>
            <pc:sldMasterMk cId="0" sldId="2147483648"/>
            <ac:spMk id="1027" creationId="{00000000-0000-0000-0000-000000000000}"/>
          </ac:spMkLst>
        </pc:spChg>
      </pc:sldMasterChg>
    </pc:docChg>
  </pc:docChgLst>
  <pc:docChgLst>
    <pc:chgData name="Segev, Jonathan" userId="7c67a1b0-8725-4553-8055-0888dbcaef94" providerId="ADAL" clId="{F145BE20-CC57-4223-86AC-80531A744CB4}"/>
    <pc:docChg chg="undo redo custSel modSld modMainMaster">
      <pc:chgData name="Segev, Jonathan" userId="7c67a1b0-8725-4553-8055-0888dbcaef94" providerId="ADAL" clId="{F145BE20-CC57-4223-86AC-80531A744CB4}" dt="2021-09-13T05:21:02.567" v="224"/>
      <pc:docMkLst>
        <pc:docMk/>
      </pc:docMkLst>
      <pc:sldChg chg="modSp mod">
        <pc:chgData name="Segev, Jonathan" userId="7c67a1b0-8725-4553-8055-0888dbcaef94" providerId="ADAL" clId="{F145BE20-CC57-4223-86AC-80531A744CB4}" dt="2021-09-13T04:45:44.717" v="7" actId="20577"/>
        <pc:sldMkLst>
          <pc:docMk/>
          <pc:sldMk cId="0" sldId="256"/>
        </pc:sldMkLst>
        <pc:spChg chg="mod">
          <ac:chgData name="Segev, Jonathan" userId="7c67a1b0-8725-4553-8055-0888dbcaef94" providerId="ADAL" clId="{F145BE20-CC57-4223-86AC-80531A744CB4}" dt="2021-09-13T04:45:44.717" v="7" actId="20577"/>
          <ac:spMkLst>
            <pc:docMk/>
            <pc:sldMk cId="0" sldId="256"/>
            <ac:spMk id="3074" creationId="{00000000-0000-0000-0000-000000000000}"/>
          </ac:spMkLst>
        </pc:spChg>
      </pc:sldChg>
      <pc:sldChg chg="modSp mod">
        <pc:chgData name="Segev, Jonathan" userId="7c67a1b0-8725-4553-8055-0888dbcaef94" providerId="ADAL" clId="{F145BE20-CC57-4223-86AC-80531A744CB4}" dt="2021-09-13T05:21:02.567" v="224"/>
        <pc:sldMkLst>
          <pc:docMk/>
          <pc:sldMk cId="1606978152" sldId="345"/>
        </pc:sldMkLst>
        <pc:graphicFrameChg chg="mod modGraphic">
          <ac:chgData name="Segev, Jonathan" userId="7c67a1b0-8725-4553-8055-0888dbcaef94" providerId="ADAL" clId="{F145BE20-CC57-4223-86AC-80531A744CB4}" dt="2021-09-13T05:21:02.567" v="224"/>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F145BE20-CC57-4223-86AC-80531A744CB4}" dt="2021-09-13T04:52:40.442" v="148" actId="20577"/>
        <pc:sldMkLst>
          <pc:docMk/>
          <pc:sldMk cId="2279493781" sldId="690"/>
        </pc:sldMkLst>
        <pc:spChg chg="mod">
          <ac:chgData name="Segev, Jonathan" userId="7c67a1b0-8725-4553-8055-0888dbcaef94" providerId="ADAL" clId="{F145BE20-CC57-4223-86AC-80531A744CB4}" dt="2021-09-13T04:52:40.442" v="148" actId="20577"/>
          <ac:spMkLst>
            <pc:docMk/>
            <pc:sldMk cId="2279493781" sldId="690"/>
            <ac:spMk id="3" creationId="{00000000-0000-0000-0000-000000000000}"/>
          </ac:spMkLst>
        </pc:spChg>
      </pc:sldChg>
      <pc:sldChg chg="modSp mod">
        <pc:chgData name="Segev, Jonathan" userId="7c67a1b0-8725-4553-8055-0888dbcaef94" providerId="ADAL" clId="{F145BE20-CC57-4223-86AC-80531A744CB4}" dt="2021-09-13T05:20:19.256" v="221" actId="6549"/>
        <pc:sldMkLst>
          <pc:docMk/>
          <pc:sldMk cId="3473345634" sldId="694"/>
        </pc:sldMkLst>
        <pc:spChg chg="mod">
          <ac:chgData name="Segev, Jonathan" userId="7c67a1b0-8725-4553-8055-0888dbcaef94" providerId="ADAL" clId="{F145BE20-CC57-4223-86AC-80531A744CB4}" dt="2021-09-13T05:20:19.256" v="221" actId="6549"/>
          <ac:spMkLst>
            <pc:docMk/>
            <pc:sldMk cId="3473345634" sldId="694"/>
            <ac:spMk id="2" creationId="{00000000-0000-0000-0000-000000000000}"/>
          </ac:spMkLst>
        </pc:spChg>
        <pc:graphicFrameChg chg="mod modGraphic">
          <ac:chgData name="Segev, Jonathan" userId="7c67a1b0-8725-4553-8055-0888dbcaef94" providerId="ADAL" clId="{F145BE20-CC57-4223-86AC-80531A744CB4}" dt="2021-09-13T04:57:43.901" v="214" actId="20577"/>
          <ac:graphicFrameMkLst>
            <pc:docMk/>
            <pc:sldMk cId="3473345634" sldId="694"/>
            <ac:graphicFrameMk id="7" creationId="{00000000-0000-0000-0000-000000000000}"/>
          </ac:graphicFrameMkLst>
        </pc:graphicFrameChg>
      </pc:sldChg>
      <pc:sldMasterChg chg="modSp mod">
        <pc:chgData name="Segev, Jonathan" userId="7c67a1b0-8725-4553-8055-0888dbcaef94" providerId="ADAL" clId="{F145BE20-CC57-4223-86AC-80531A744CB4}" dt="2021-09-13T04:45:34.386" v="1" actId="20577"/>
        <pc:sldMasterMkLst>
          <pc:docMk/>
          <pc:sldMasterMk cId="0" sldId="2147483648"/>
        </pc:sldMasterMkLst>
        <pc:spChg chg="mod">
          <ac:chgData name="Segev, Jonathan" userId="7c67a1b0-8725-4553-8055-0888dbcaef94" providerId="ADAL" clId="{F145BE20-CC57-4223-86AC-80531A744CB4}" dt="2021-09-13T04:45:34.386"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802.11-21/1297r1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a:t>
            </a:r>
            <a:r>
              <a:rPr lang="en-US" altLang="en-US" dirty="0" err="1"/>
              <a:t>Septemeber</a:t>
            </a:r>
            <a:r>
              <a:rPr lang="en-US" altLang="en-US" dirty="0"/>
              <a:t>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2021-09-12</a:t>
            </a:r>
          </a:p>
        </p:txBody>
      </p:sp>
      <p:sp>
        <p:nvSpPr>
          <p:cNvPr id="6" name="Date Placeholder 3"/>
          <p:cNvSpPr>
            <a:spLocks noGrp="1"/>
          </p:cNvSpPr>
          <p:nvPr>
            <p:ph type="dt" idx="10"/>
          </p:nvPr>
        </p:nvSpPr>
        <p:spPr/>
        <p:txBody>
          <a:bodyPr/>
          <a:lstStyle/>
          <a:p>
            <a:r>
              <a:rPr lang="en-US"/>
              <a:t>Sep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September Electronic Meeting Agenda </a:t>
            </a:r>
          </a:p>
          <a:p>
            <a:pPr algn="ctr">
              <a:lnSpc>
                <a:spcPct val="90000"/>
              </a:lnSpc>
              <a:buFontTx/>
              <a:buNone/>
            </a:pPr>
            <a:r>
              <a:rPr lang="en-US" altLang="en-US" sz="3600" dirty="0">
                <a:cs typeface="Times New Roman" panose="02020603050405020304" pitchFamily="18" charset="0"/>
              </a:rPr>
              <a:t>And telecons meetings running between Sep. and Nov.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 IEEE  Electronic Plenary Meeting Week Agenda</a:t>
            </a:r>
            <a:endParaRPr lang="en-US" dirty="0"/>
          </a:p>
        </p:txBody>
      </p:sp>
      <p:sp>
        <p:nvSpPr>
          <p:cNvPr id="3" name="Content Placeholder 2"/>
          <p:cNvSpPr>
            <a:spLocks noGrp="1"/>
          </p:cNvSpPr>
          <p:nvPr>
            <p:ph idx="1"/>
          </p:nvPr>
        </p:nvSpPr>
        <p:spPr>
          <a:xfrm>
            <a:off x="914401" y="1196752"/>
            <a:ext cx="10361084" cy="511256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LB255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Consider ballot completion and SA ballot initiation – 20min special order</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2576902"/>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10002"/>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6"/>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11-21-1487</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64932795"/>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11-21-1297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11-21-771</a:t>
                      </a:r>
                    </a:p>
                  </a:txBody>
                  <a:tcPr marT="45712" marB="45712"/>
                </a:tc>
                <a:tc>
                  <a:txBody>
                    <a:bodyPr/>
                    <a:lstStyle/>
                    <a:p>
                      <a:r>
                        <a:rPr lang="en-US" sz="1400" b="0" dirty="0"/>
                        <a:t>Jonathan Segev</a:t>
                      </a:r>
                    </a:p>
                  </a:txBody>
                  <a:tcPr marT="45712" marB="45712"/>
                </a:tc>
                <a:tc>
                  <a:txBody>
                    <a:bodyPr/>
                    <a:lstStyle/>
                    <a:p>
                      <a:r>
                        <a:rPr lang="en-US" sz="1400" b="0" dirty="0" err="1"/>
                        <a:t>TGaz</a:t>
                      </a:r>
                      <a:r>
                        <a:rPr lang="en-US" sz="1400" b="0" dirty="0"/>
                        <a:t> Motion compendium</a:t>
                      </a:r>
                    </a:p>
                  </a:txBody>
                  <a:tcPr marT="45712" marB="45712"/>
                </a:tc>
                <a:tc>
                  <a:txBody>
                    <a:bodyPr/>
                    <a:lstStyle/>
                    <a:p>
                      <a:r>
                        <a:rPr lang="en-US" sz="1400" b="0" dirty="0"/>
                        <a:t>agenda</a:t>
                      </a:r>
                    </a:p>
                  </a:txBody>
                  <a:tcPr marT="45712" marB="45712"/>
                </a:tc>
                <a:extLst>
                  <a:ext uri="{0D108BD9-81ED-4DB2-BD59-A6C34878D82A}">
                    <a16:rowId xmlns:a16="http://schemas.microsoft.com/office/drawing/2014/main" val="2220858004"/>
                  </a:ext>
                </a:extLst>
              </a:tr>
              <a:tr h="0">
                <a:tc>
                  <a:txBody>
                    <a:bodyPr/>
                    <a:lstStyle/>
                    <a:p>
                      <a:r>
                        <a:rPr lang="en-US" sz="1400" b="0" dirty="0"/>
                        <a:t>11-21-1471</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B255 Comments</a:t>
                      </a:r>
                      <a:endParaRPr lang="en-US" sz="1400" b="0" dirty="0"/>
                    </a:p>
                  </a:txBody>
                  <a:tcPr marT="45712" marB="45712"/>
                </a:tc>
                <a:tc>
                  <a:txBody>
                    <a:bodyPr/>
                    <a:lstStyle/>
                    <a:p>
                      <a:r>
                        <a:rPr lang="en-US" sz="1400" b="0" dirty="0"/>
                        <a:t>Editors report</a:t>
                      </a:r>
                    </a:p>
                  </a:txBody>
                  <a:tcPr marT="45712" marB="45712"/>
                </a:tc>
                <a:extLst>
                  <a:ext uri="{0D108BD9-81ED-4DB2-BD59-A6C34878D82A}">
                    <a16:rowId xmlns:a16="http://schemas.microsoft.com/office/drawing/2014/main" val="10002"/>
                  </a:ext>
                </a:extLst>
              </a:tr>
              <a:tr h="0">
                <a:tc>
                  <a:txBody>
                    <a:bodyPr/>
                    <a:lstStyle/>
                    <a:p>
                      <a:r>
                        <a:rPr lang="en-US" sz="1400" dirty="0"/>
                        <a:t>11-21-1495</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CID Resolutions for Editorial Comments in LB255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3"/>
                  </a:ext>
                </a:extLst>
              </a:tr>
              <a:tr h="0">
                <a:tc>
                  <a:txBody>
                    <a:bodyPr/>
                    <a:lstStyle/>
                    <a:p>
                      <a:r>
                        <a:rPr lang="en-US" sz="1400" dirty="0"/>
                        <a:t>11-21-1487</a:t>
                      </a:r>
                    </a:p>
                  </a:txBody>
                  <a:tcPr marT="45712" marB="45712"/>
                </a:tc>
                <a:tc>
                  <a:txBody>
                    <a:bodyPr/>
                    <a:lstStyle/>
                    <a:p>
                      <a:r>
                        <a:rPr lang="en-US" sz="1400" dirty="0"/>
                        <a:t>Nehru Bhandaru</a:t>
                      </a:r>
                    </a:p>
                  </a:txBody>
                  <a:tcPr marT="45712" marB="45712"/>
                </a:tc>
                <a:tc>
                  <a:txBody>
                    <a:bodyPr/>
                    <a:lstStyle/>
                    <a:p>
                      <a:r>
                        <a:rPr lang="en-US" sz="1400" dirty="0"/>
                        <a:t>lb-255-crs-nb-a</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4"/>
                  </a:ext>
                </a:extLst>
              </a:tr>
              <a:tr h="0">
                <a:tc>
                  <a:txBody>
                    <a:bodyPr/>
                    <a:lstStyle/>
                    <a:p>
                      <a:r>
                        <a:rPr lang="en-US" sz="1400" dirty="0"/>
                        <a:t>11-21-1487</a:t>
                      </a:r>
                    </a:p>
                  </a:txBody>
                  <a:tcPr marT="45712" marB="45712"/>
                </a:tc>
                <a:tc>
                  <a:txBody>
                    <a:bodyPr/>
                    <a:lstStyle/>
                    <a:p>
                      <a:r>
                        <a:rPr lang="en-US" sz="1400" dirty="0"/>
                        <a:t>Qi Wang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Proposed resolutions to 11az LB255 CIDs on LTF repetition</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r>
              <a:rPr lang="en-US" sz="2000" dirty="0"/>
              <a:t>Motion </a:t>
            </a:r>
            <a:r>
              <a:rPr lang="en-US" sz="2000" b="0" dirty="0"/>
              <a:t>(202105-01):</a:t>
            </a:r>
          </a:p>
          <a:p>
            <a:endParaRPr lang="en-US" sz="2000" b="0" dirty="0"/>
          </a:p>
          <a:p>
            <a:r>
              <a:rPr lang="en-US" sz="2000" b="0" dirty="0"/>
              <a:t>Moved by:</a:t>
            </a:r>
          </a:p>
          <a:p>
            <a:r>
              <a:rPr lang="en-US" sz="2000" b="0" dirty="0"/>
              <a:t>Seconded by:</a:t>
            </a:r>
          </a:p>
          <a:p>
            <a:r>
              <a:rPr lang="en-US" sz="2000" b="0" dirty="0"/>
              <a:t>Results (Y/N/A):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Electronic meeting and teleconferences running between the Sep. and Nov.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022274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569673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614686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961051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360060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Sep. 802 electronic plenary session</a:t>
            </a:r>
          </a:p>
          <a:p>
            <a:pPr marL="457200" lvl="1" indent="0"/>
            <a:r>
              <a:rPr lang="en-US" dirty="0"/>
              <a:t>This meeting is part of the July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TBA</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228316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7039602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603175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103739</TotalTime>
  <Words>4436</Words>
  <Application>Microsoft Office PowerPoint</Application>
  <PresentationFormat>Widescreen</PresentationFormat>
  <Paragraphs>589</Paragraphs>
  <Slides>52</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9" baseType="lpstr">
      <vt:lpstr>Arial</vt:lpstr>
      <vt:lpstr>Calibri</vt:lpstr>
      <vt:lpstr>Monotype Sorts</vt:lpstr>
      <vt:lpstr>Montserrat</vt:lpstr>
      <vt:lpstr>Times New Roman</vt:lpstr>
      <vt:lpstr>Office Theme</vt:lpstr>
      <vt:lpstr>Document</vt:lpstr>
      <vt:lpstr>TGaz Next Generation Positioning  Agenda for the Septemeber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 IEEE  Electronic Plenary Meeting Week Agenda</vt:lpstr>
      <vt:lpstr>Submission List for the week</vt:lpstr>
      <vt:lpstr>IEEE Electronic Meeting Week – Sep. 13th</vt:lpstr>
      <vt:lpstr>Submission List for the Sep. 13th meeting</vt:lpstr>
      <vt:lpstr>Submissions Awaiting Motions</vt:lpstr>
      <vt:lpstr>Review Submissions</vt:lpstr>
      <vt:lpstr>PowerPoint Presentation</vt:lpstr>
      <vt:lpstr>IEEE Electronic Meeting slot – Sep. 14th</vt:lpstr>
      <vt:lpstr>PowerPoint Presentation</vt:lpstr>
      <vt:lpstr>PowerPoint Presentation</vt:lpstr>
      <vt:lpstr>IEEE Electronic Meeting slot – Sep. 15th</vt:lpstr>
      <vt:lpstr>PowerPoint Presentation</vt:lpstr>
      <vt:lpstr>PowerPoint Presentation</vt:lpstr>
      <vt:lpstr>IEEE Electronic Meeting slot – Sep. 16th</vt:lpstr>
      <vt:lpstr>PowerPoint Presentation</vt:lpstr>
      <vt:lpstr>PowerPoint Presentation</vt:lpstr>
      <vt:lpstr>IEEE Electronic Meeting slot – Sep. 20th</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696</cp:revision>
  <cp:lastPrinted>1601-01-01T00:00:00Z</cp:lastPrinted>
  <dcterms:created xsi:type="dcterms:W3CDTF">2018-08-06T10:28:59Z</dcterms:created>
  <dcterms:modified xsi:type="dcterms:W3CDTF">2021-09-13T05:21:06Z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