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679" r:id="rId30"/>
    <p:sldId id="680" r:id="rId31"/>
    <p:sldId id="686" r:id="rId32"/>
    <p:sldId id="687" r:id="rId33"/>
    <p:sldId id="688" r:id="rId34"/>
    <p:sldId id="695" r:id="rId35"/>
    <p:sldId id="696" r:id="rId36"/>
    <p:sldId id="697" r:id="rId37"/>
    <p:sldId id="707" r:id="rId38"/>
    <p:sldId id="708" r:id="rId39"/>
    <p:sldId id="709" r:id="rId40"/>
    <p:sldId id="698" r:id="rId41"/>
    <p:sldId id="699" r:id="rId42"/>
    <p:sldId id="700" r:id="rId43"/>
    <p:sldId id="315" r:id="rId44"/>
    <p:sldId id="312" r:id="rId45"/>
    <p:sldId id="318" r:id="rId46"/>
    <p:sldId id="472" r:id="rId47"/>
    <p:sldId id="473" r:id="rId48"/>
    <p:sldId id="474" r:id="rId49"/>
    <p:sldId id="480" r:id="rId50"/>
    <p:sldId id="259" r:id="rId51"/>
    <p:sldId id="260" r:id="rId52"/>
    <p:sldId id="261"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93"/>
            <p14:sldId id="679"/>
            <p14:sldId id="680"/>
          </p14:sldIdLst>
        </p14:section>
        <p14:section name="Sep. 14th daily slot 3 - Sep. IEEE electronic meeting" id="{347EDFAB-725B-4685-8406-804F1F654820}">
          <p14:sldIdLst>
            <p14:sldId id="686"/>
            <p14:sldId id="687"/>
            <p14:sldId id="688"/>
          </p14:sldIdLst>
        </p14:section>
        <p14:section name="Sep. 15th daily slot 3 - Sep. IEEE electronic meeting" id="{0AD43289-B43F-47F1-8F81-0E941BD8A437}">
          <p14:sldIdLst>
            <p14:sldId id="695"/>
            <p14:sldId id="696"/>
            <p14:sldId id="697"/>
          </p14:sldIdLst>
        </p14:section>
        <p14:section name="Sep. 16th daily slot 3 - Sep. IEEE electronic meeting" id="{25310FA8-E361-401D-BE73-5A5A27461F53}">
          <p14:sldIdLst>
            <p14:sldId id="707"/>
            <p14:sldId id="708"/>
            <p14:sldId id="709"/>
          </p14:sldIdLst>
        </p14:section>
        <p14:section name="Sep. 20th daily slot 3 - Sep. IEEE electronic meeting" id="{1A9E3158-5FD2-4867-8B3A-8937856AEB11}">
          <p14:sldIdLst>
            <p14:sldId id="698"/>
            <p14:sldId id="699"/>
            <p14:sldId id="700"/>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45BE20-CC57-4223-86AC-80531A744CB4}" v="9" dt="2021-09-13T05:21:02.56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06" d="100"/>
          <a:sy n="106" d="100"/>
        </p:scale>
        <p:origin x="41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30F7906-2173-42D3-837D-88E165374DCC}"/>
    <pc:docChg chg="undo custSel addSld delSld modSld sldOrd modMainMaster delSection modSection">
      <pc:chgData name="Segev, Jonathan" userId="7c67a1b0-8725-4553-8055-0888dbcaef94" providerId="ADAL" clId="{630F7906-2173-42D3-837D-88E165374DCC}" dt="2021-06-07T16:47:34.725" v="230" actId="47"/>
      <pc:docMkLst>
        <pc:docMk/>
      </pc:docMkLst>
      <pc:sldChg chg="modSp mod">
        <pc:chgData name="Segev, Jonathan" userId="7c67a1b0-8725-4553-8055-0888dbcaef94" providerId="ADAL" clId="{630F7906-2173-42D3-837D-88E165374DCC}" dt="2021-06-07T16:31:55.309" v="13" actId="20577"/>
        <pc:sldMkLst>
          <pc:docMk/>
          <pc:sldMk cId="0" sldId="256"/>
        </pc:sldMkLst>
        <pc:spChg chg="mod">
          <ac:chgData name="Segev, Jonathan" userId="7c67a1b0-8725-4553-8055-0888dbcaef94" providerId="ADAL" clId="{630F7906-2173-42D3-837D-88E165374DCC}" dt="2021-06-07T16:31:55.309" v="13" actId="20577"/>
          <ac:spMkLst>
            <pc:docMk/>
            <pc:sldMk cId="0" sldId="256"/>
            <ac:spMk id="3073" creationId="{00000000-0000-0000-0000-000000000000}"/>
          </ac:spMkLst>
        </pc:spChg>
        <pc:spChg chg="mod">
          <ac:chgData name="Segev, Jonathan" userId="7c67a1b0-8725-4553-8055-0888dbcaef94" providerId="ADAL" clId="{630F7906-2173-42D3-837D-88E165374DCC}" dt="2021-06-07T16:31:49.329" v="9" actId="20577"/>
          <ac:spMkLst>
            <pc:docMk/>
            <pc:sldMk cId="0" sldId="256"/>
            <ac:spMk id="3074" creationId="{00000000-0000-0000-0000-000000000000}"/>
          </ac:spMkLst>
        </pc:spChg>
      </pc:sldChg>
      <pc:sldChg chg="modSp mod">
        <pc:chgData name="Segev, Jonathan" userId="7c67a1b0-8725-4553-8055-0888dbcaef94" providerId="ADAL" clId="{630F7906-2173-42D3-837D-88E165374DCC}" dt="2021-06-07T16:32:32.180" v="39" actId="20577"/>
        <pc:sldMkLst>
          <pc:docMk/>
          <pc:sldMk cId="0" sldId="257"/>
        </pc:sldMkLst>
        <pc:spChg chg="mod">
          <ac:chgData name="Segev, Jonathan" userId="7c67a1b0-8725-4553-8055-0888dbcaef94" providerId="ADAL" clId="{630F7906-2173-42D3-837D-88E165374DCC}" dt="2021-06-07T16:32:32.180" v="39" actId="20577"/>
          <ac:spMkLst>
            <pc:docMk/>
            <pc:sldMk cId="0" sldId="257"/>
            <ac:spMk id="4098" creationId="{00000000-0000-0000-0000-000000000000}"/>
          </ac:spMkLst>
        </pc:spChg>
      </pc:sldChg>
      <pc:sldChg chg="modSp mod">
        <pc:chgData name="Segev, Jonathan" userId="7c67a1b0-8725-4553-8055-0888dbcaef94" providerId="ADAL" clId="{630F7906-2173-42D3-837D-88E165374DCC}" dt="2021-06-07T16:32:13.598" v="25" actId="20577"/>
        <pc:sldMkLst>
          <pc:docMk/>
          <pc:sldMk cId="1558500835" sldId="265"/>
        </pc:sldMkLst>
        <pc:spChg chg="mod">
          <ac:chgData name="Segev, Jonathan" userId="7c67a1b0-8725-4553-8055-0888dbcaef94" providerId="ADAL" clId="{630F7906-2173-42D3-837D-88E165374DCC}" dt="2021-06-07T16:32:13.598" v="25" actId="20577"/>
          <ac:spMkLst>
            <pc:docMk/>
            <pc:sldMk cId="1558500835" sldId="265"/>
            <ac:spMk id="3" creationId="{00000000-0000-0000-0000-000000000000}"/>
          </ac:spMkLst>
        </pc:spChg>
      </pc:sldChg>
      <pc:sldChg chg="modSp mod">
        <pc:chgData name="Segev, Jonathan" userId="7c67a1b0-8725-4553-8055-0888dbcaef94" providerId="ADAL" clId="{630F7906-2173-42D3-837D-88E165374DCC}" dt="2021-06-07T16:35:29.693" v="147" actId="14100"/>
        <pc:sldMkLst>
          <pc:docMk/>
          <pc:sldMk cId="4011216508" sldId="569"/>
        </pc:sldMkLst>
        <pc:spChg chg="mod">
          <ac:chgData name="Segev, Jonathan" userId="7c67a1b0-8725-4553-8055-0888dbcaef94" providerId="ADAL" clId="{630F7906-2173-42D3-837D-88E165374DCC}" dt="2021-06-07T16:35:26.774" v="146" actId="14100"/>
          <ac:spMkLst>
            <pc:docMk/>
            <pc:sldMk cId="4011216508" sldId="569"/>
            <ac:spMk id="2" creationId="{00000000-0000-0000-0000-000000000000}"/>
          </ac:spMkLst>
        </pc:spChg>
        <pc:spChg chg="mod">
          <ac:chgData name="Segev, Jonathan" userId="7c67a1b0-8725-4553-8055-0888dbcaef94" providerId="ADAL" clId="{630F7906-2173-42D3-837D-88E165374DCC}" dt="2021-06-07T16:35:29.693" v="147" actId="14100"/>
          <ac:spMkLst>
            <pc:docMk/>
            <pc:sldMk cId="4011216508" sldId="569"/>
            <ac:spMk id="3" creationId="{00000000-0000-0000-0000-000000000000}"/>
          </ac:spMkLst>
        </pc:spChg>
      </pc:sldChg>
      <pc:sldChg chg="ord">
        <pc:chgData name="Segev, Jonathan" userId="7c67a1b0-8725-4553-8055-0888dbcaef94" providerId="ADAL" clId="{630F7906-2173-42D3-837D-88E165374DCC}" dt="2021-06-07T16:33:14.198" v="41"/>
        <pc:sldMkLst>
          <pc:docMk/>
          <pc:sldMk cId="2691682855" sldId="591"/>
        </pc:sldMkLst>
      </pc:sldChg>
      <pc:sldChg chg="del">
        <pc:chgData name="Segev, Jonathan" userId="7c67a1b0-8725-4553-8055-0888dbcaef94" providerId="ADAL" clId="{630F7906-2173-42D3-837D-88E165374DCC}" dt="2021-06-07T16:47:34.725" v="230" actId="47"/>
        <pc:sldMkLst>
          <pc:docMk/>
          <pc:sldMk cId="3144923594" sldId="678"/>
        </pc:sldMkLst>
      </pc:sldChg>
      <pc:sldChg chg="del ord">
        <pc:chgData name="Segev, Jonathan" userId="7c67a1b0-8725-4553-8055-0888dbcaef94" providerId="ADAL" clId="{630F7906-2173-42D3-837D-88E165374DCC}" dt="2021-06-07T16:47:28.688" v="229" actId="47"/>
        <pc:sldMkLst>
          <pc:docMk/>
          <pc:sldMk cId="1060024187" sldId="683"/>
        </pc:sldMkLst>
      </pc:sldChg>
      <pc:sldChg chg="del ord">
        <pc:chgData name="Segev, Jonathan" userId="7c67a1b0-8725-4553-8055-0888dbcaef94" providerId="ADAL" clId="{630F7906-2173-42D3-837D-88E165374DCC}" dt="2021-06-07T16:47:05.002" v="225" actId="47"/>
        <pc:sldMkLst>
          <pc:docMk/>
          <pc:sldMk cId="687977063" sldId="684"/>
        </pc:sldMkLst>
      </pc:sldChg>
      <pc:sldChg chg="del ord">
        <pc:chgData name="Segev, Jonathan" userId="7c67a1b0-8725-4553-8055-0888dbcaef94" providerId="ADAL" clId="{630F7906-2173-42D3-837D-88E165374DCC}" dt="2021-06-07T16:47:05.002" v="225" actId="47"/>
        <pc:sldMkLst>
          <pc:docMk/>
          <pc:sldMk cId="3639930755" sldId="685"/>
        </pc:sldMkLst>
      </pc:sldChg>
      <pc:sldChg chg="modSp mod">
        <pc:chgData name="Segev, Jonathan" userId="7c67a1b0-8725-4553-8055-0888dbcaef94" providerId="ADAL" clId="{630F7906-2173-42D3-837D-88E165374DCC}" dt="2021-06-07T16:40:18.749" v="173" actId="20577"/>
        <pc:sldMkLst>
          <pc:docMk/>
          <pc:sldMk cId="392818440" sldId="686"/>
        </pc:sldMkLst>
        <pc:spChg chg="mod">
          <ac:chgData name="Segev, Jonathan" userId="7c67a1b0-8725-4553-8055-0888dbcaef94" providerId="ADAL" clId="{630F7906-2173-42D3-837D-88E165374DCC}" dt="2021-06-07T16:40:18.749" v="173" actId="20577"/>
          <ac:spMkLst>
            <pc:docMk/>
            <pc:sldMk cId="392818440" sldId="686"/>
            <ac:spMk id="2" creationId="{00000000-0000-0000-0000-000000000000}"/>
          </ac:spMkLst>
        </pc:spChg>
      </pc:sldChg>
      <pc:sldChg chg="modSp mod">
        <pc:chgData name="Segev, Jonathan" userId="7c67a1b0-8725-4553-8055-0888dbcaef94" providerId="ADAL" clId="{630F7906-2173-42D3-837D-88E165374DCC}" dt="2021-06-07T16:44:36.719" v="217" actId="20577"/>
        <pc:sldMkLst>
          <pc:docMk/>
          <pc:sldMk cId="1226202540" sldId="688"/>
        </pc:sldMkLst>
        <pc:spChg chg="mod">
          <ac:chgData name="Segev, Jonathan" userId="7c67a1b0-8725-4553-8055-0888dbcaef94" providerId="ADAL" clId="{630F7906-2173-42D3-837D-88E165374DCC}" dt="2021-06-07T16:44:36.719" v="217" actId="20577"/>
          <ac:spMkLst>
            <pc:docMk/>
            <pc:sldMk cId="1226202540" sldId="688"/>
            <ac:spMk id="3" creationId="{00000000-0000-0000-0000-000000000000}"/>
          </ac:spMkLst>
        </pc:spChg>
      </pc:sldChg>
      <pc:sldChg chg="del ord">
        <pc:chgData name="Segev, Jonathan" userId="7c67a1b0-8725-4553-8055-0888dbcaef94" providerId="ADAL" clId="{630F7906-2173-42D3-837D-88E165374DCC}" dt="2021-06-07T16:47:05.002" v="225" actId="47"/>
        <pc:sldMkLst>
          <pc:docMk/>
          <pc:sldMk cId="3850110379" sldId="689"/>
        </pc:sldMkLst>
      </pc:sldChg>
      <pc:sldChg chg="modSp mod ord">
        <pc:chgData name="Segev, Jonathan" userId="7c67a1b0-8725-4553-8055-0888dbcaef94" providerId="ADAL" clId="{630F7906-2173-42D3-837D-88E165374DCC}" dt="2021-06-07T16:47:09.760" v="227"/>
        <pc:sldMkLst>
          <pc:docMk/>
          <pc:sldMk cId="2279493781" sldId="690"/>
        </pc:sldMkLst>
        <pc:spChg chg="mod">
          <ac:chgData name="Segev, Jonathan" userId="7c67a1b0-8725-4553-8055-0888dbcaef94" providerId="ADAL" clId="{630F7906-2173-42D3-837D-88E165374DCC}" dt="2021-06-07T16:39:29.403" v="154" actId="20577"/>
          <ac:spMkLst>
            <pc:docMk/>
            <pc:sldMk cId="2279493781" sldId="690"/>
            <ac:spMk id="2" creationId="{00000000-0000-0000-0000-000000000000}"/>
          </ac:spMkLst>
        </pc:spChg>
      </pc:sldChg>
      <pc:sldChg chg="modSp mod ord">
        <pc:chgData name="Segev, Jonathan" userId="7c67a1b0-8725-4553-8055-0888dbcaef94" providerId="ADAL" clId="{630F7906-2173-42D3-837D-88E165374DCC}" dt="2021-06-07T16:46:53.321" v="224"/>
        <pc:sldMkLst>
          <pc:docMk/>
          <pc:sldMk cId="3473345634" sldId="694"/>
        </pc:sldMkLst>
        <pc:spChg chg="mod">
          <ac:chgData name="Segev, Jonathan" userId="7c67a1b0-8725-4553-8055-0888dbcaef94" providerId="ADAL" clId="{630F7906-2173-42D3-837D-88E165374DCC}" dt="2021-06-07T16:40:05.939" v="169" actId="6549"/>
          <ac:spMkLst>
            <pc:docMk/>
            <pc:sldMk cId="3473345634" sldId="694"/>
            <ac:spMk id="2" creationId="{00000000-0000-0000-0000-000000000000}"/>
          </ac:spMkLst>
        </pc:spChg>
      </pc:sldChg>
      <pc:sldChg chg="modSp add mod">
        <pc:chgData name="Segev, Jonathan" userId="7c67a1b0-8725-4553-8055-0888dbcaef94" providerId="ADAL" clId="{630F7906-2173-42D3-837D-88E165374DCC}" dt="2021-06-07T16:41:13.171" v="177" actId="20577"/>
        <pc:sldMkLst>
          <pc:docMk/>
          <pc:sldMk cId="3002227407" sldId="695"/>
        </pc:sldMkLst>
        <pc:spChg chg="mod">
          <ac:chgData name="Segev, Jonathan" userId="7c67a1b0-8725-4553-8055-0888dbcaef94" providerId="ADAL" clId="{630F7906-2173-42D3-837D-88E165374DCC}" dt="2021-06-07T16:41:13.171" v="177" actId="20577"/>
          <ac:spMkLst>
            <pc:docMk/>
            <pc:sldMk cId="3002227407" sldId="695"/>
            <ac:spMk id="2" creationId="{00000000-0000-0000-0000-000000000000}"/>
          </ac:spMkLst>
        </pc:spChg>
      </pc:sldChg>
      <pc:sldChg chg="add">
        <pc:chgData name="Segev, Jonathan" userId="7c67a1b0-8725-4553-8055-0888dbcaef94" providerId="ADAL" clId="{630F7906-2173-42D3-837D-88E165374DCC}" dt="2021-06-07T16:40:59.161" v="174"/>
        <pc:sldMkLst>
          <pc:docMk/>
          <pc:sldMk cId="256967334" sldId="696"/>
        </pc:sldMkLst>
      </pc:sldChg>
      <pc:sldChg chg="modSp add mod">
        <pc:chgData name="Segev, Jonathan" userId="7c67a1b0-8725-4553-8055-0888dbcaef94" providerId="ADAL" clId="{630F7906-2173-42D3-837D-88E165374DCC}" dt="2021-06-07T16:44:28.896" v="211" actId="20577"/>
        <pc:sldMkLst>
          <pc:docMk/>
          <pc:sldMk cId="3614686866" sldId="697"/>
        </pc:sldMkLst>
        <pc:spChg chg="mod">
          <ac:chgData name="Segev, Jonathan" userId="7c67a1b0-8725-4553-8055-0888dbcaef94" providerId="ADAL" clId="{630F7906-2173-42D3-837D-88E165374DCC}" dt="2021-06-07T16:44:28.896" v="211" actId="20577"/>
          <ac:spMkLst>
            <pc:docMk/>
            <pc:sldMk cId="3614686866" sldId="697"/>
            <ac:spMk id="3" creationId="{00000000-0000-0000-0000-000000000000}"/>
          </ac:spMkLst>
        </pc:spChg>
      </pc:sldChg>
      <pc:sldChg chg="modSp add mod">
        <pc:chgData name="Segev, Jonathan" userId="7c67a1b0-8725-4553-8055-0888dbcaef94" providerId="ADAL" clId="{630F7906-2173-42D3-837D-88E165374DCC}" dt="2021-06-07T16:41:34.555" v="181" actId="20577"/>
        <pc:sldMkLst>
          <pc:docMk/>
          <pc:sldMk cId="422831636" sldId="698"/>
        </pc:sldMkLst>
        <pc:spChg chg="mod">
          <ac:chgData name="Segev, Jonathan" userId="7c67a1b0-8725-4553-8055-0888dbcaef94" providerId="ADAL" clId="{630F7906-2173-42D3-837D-88E165374DCC}" dt="2021-06-07T16:41:34.555" v="181" actId="20577"/>
          <ac:spMkLst>
            <pc:docMk/>
            <pc:sldMk cId="422831636" sldId="698"/>
            <ac:spMk id="2" creationId="{00000000-0000-0000-0000-000000000000}"/>
          </ac:spMkLst>
        </pc:spChg>
      </pc:sldChg>
      <pc:sldChg chg="add">
        <pc:chgData name="Segev, Jonathan" userId="7c67a1b0-8725-4553-8055-0888dbcaef94" providerId="ADAL" clId="{630F7906-2173-42D3-837D-88E165374DCC}" dt="2021-06-07T16:41:19.583" v="178"/>
        <pc:sldMkLst>
          <pc:docMk/>
          <pc:sldMk cId="1703960244" sldId="699"/>
        </pc:sldMkLst>
      </pc:sldChg>
      <pc:sldChg chg="modSp add mod">
        <pc:chgData name="Segev, Jonathan" userId="7c67a1b0-8725-4553-8055-0888dbcaef94" providerId="ADAL" clId="{630F7906-2173-42D3-837D-88E165374DCC}" dt="2021-06-07T16:44:19.763" v="205" actId="20577"/>
        <pc:sldMkLst>
          <pc:docMk/>
          <pc:sldMk cId="2760317590" sldId="700"/>
        </pc:sldMkLst>
        <pc:spChg chg="mod">
          <ac:chgData name="Segev, Jonathan" userId="7c67a1b0-8725-4553-8055-0888dbcaef94" providerId="ADAL" clId="{630F7906-2173-42D3-837D-88E165374DCC}" dt="2021-06-07T16:44:19.763" v="205" actId="20577"/>
          <ac:spMkLst>
            <pc:docMk/>
            <pc:sldMk cId="2760317590" sldId="700"/>
            <ac:spMk id="3" creationId="{00000000-0000-0000-0000-000000000000}"/>
          </ac:spMkLst>
        </pc:spChg>
      </pc:sldChg>
      <pc:sldChg chg="modSp add mod">
        <pc:chgData name="Segev, Jonathan" userId="7c67a1b0-8725-4553-8055-0888dbcaef94" providerId="ADAL" clId="{630F7906-2173-42D3-837D-88E165374DCC}" dt="2021-06-07T16:42:11.446" v="184" actId="20577"/>
        <pc:sldMkLst>
          <pc:docMk/>
          <pc:sldMk cId="4215409238" sldId="701"/>
        </pc:sldMkLst>
        <pc:spChg chg="mod">
          <ac:chgData name="Segev, Jonathan" userId="7c67a1b0-8725-4553-8055-0888dbcaef94" providerId="ADAL" clId="{630F7906-2173-42D3-837D-88E165374DCC}" dt="2021-06-07T16:42:11.446" v="184" actId="20577"/>
          <ac:spMkLst>
            <pc:docMk/>
            <pc:sldMk cId="4215409238" sldId="701"/>
            <ac:spMk id="2" creationId="{00000000-0000-0000-0000-000000000000}"/>
          </ac:spMkLst>
        </pc:spChg>
      </pc:sldChg>
      <pc:sldChg chg="add">
        <pc:chgData name="Segev, Jonathan" userId="7c67a1b0-8725-4553-8055-0888dbcaef94" providerId="ADAL" clId="{630F7906-2173-42D3-837D-88E165374DCC}" dt="2021-06-07T16:42:00.534" v="182"/>
        <pc:sldMkLst>
          <pc:docMk/>
          <pc:sldMk cId="2494254172" sldId="702"/>
        </pc:sldMkLst>
      </pc:sldChg>
      <pc:sldChg chg="modSp add mod">
        <pc:chgData name="Segev, Jonathan" userId="7c67a1b0-8725-4553-8055-0888dbcaef94" providerId="ADAL" clId="{630F7906-2173-42D3-837D-88E165374DCC}" dt="2021-06-07T16:44:10.419" v="199" actId="20577"/>
        <pc:sldMkLst>
          <pc:docMk/>
          <pc:sldMk cId="165328482" sldId="703"/>
        </pc:sldMkLst>
        <pc:spChg chg="mod">
          <ac:chgData name="Segev, Jonathan" userId="7c67a1b0-8725-4553-8055-0888dbcaef94" providerId="ADAL" clId="{630F7906-2173-42D3-837D-88E165374DCC}" dt="2021-06-07T16:44:10.419" v="199" actId="20577"/>
          <ac:spMkLst>
            <pc:docMk/>
            <pc:sldMk cId="165328482" sldId="703"/>
            <ac:spMk id="3" creationId="{00000000-0000-0000-0000-000000000000}"/>
          </ac:spMkLst>
        </pc:spChg>
      </pc:sldChg>
      <pc:sldChg chg="modSp add mod">
        <pc:chgData name="Segev, Jonathan" userId="7c67a1b0-8725-4553-8055-0888dbcaef94" providerId="ADAL" clId="{630F7906-2173-42D3-837D-88E165374DCC}" dt="2021-06-07T16:44:04.115" v="193" actId="6549"/>
        <pc:sldMkLst>
          <pc:docMk/>
          <pc:sldMk cId="84078729" sldId="704"/>
        </pc:sldMkLst>
        <pc:spChg chg="mod">
          <ac:chgData name="Segev, Jonathan" userId="7c67a1b0-8725-4553-8055-0888dbcaef94" providerId="ADAL" clId="{630F7906-2173-42D3-837D-88E165374DCC}" dt="2021-06-07T16:44:04.115" v="193" actId="6549"/>
          <ac:spMkLst>
            <pc:docMk/>
            <pc:sldMk cId="84078729" sldId="704"/>
            <ac:spMk id="2" creationId="{00000000-0000-0000-0000-000000000000}"/>
          </ac:spMkLst>
        </pc:spChg>
      </pc:sldChg>
      <pc:sldChg chg="add">
        <pc:chgData name="Segev, Jonathan" userId="7c67a1b0-8725-4553-8055-0888dbcaef94" providerId="ADAL" clId="{630F7906-2173-42D3-837D-88E165374DCC}" dt="2021-06-07T16:43:46.199" v="190"/>
        <pc:sldMkLst>
          <pc:docMk/>
          <pc:sldMk cId="3407451316" sldId="705"/>
        </pc:sldMkLst>
      </pc:sldChg>
      <pc:sldChg chg="add">
        <pc:chgData name="Segev, Jonathan" userId="7c67a1b0-8725-4553-8055-0888dbcaef94" providerId="ADAL" clId="{630F7906-2173-42D3-837D-88E165374DCC}" dt="2021-06-07T16:43:46.199" v="190"/>
        <pc:sldMkLst>
          <pc:docMk/>
          <pc:sldMk cId="1756123658" sldId="706"/>
        </pc:sldMkLst>
      </pc:sldChg>
      <pc:sldChg chg="modSp add mod">
        <pc:chgData name="Segev, Jonathan" userId="7c67a1b0-8725-4553-8055-0888dbcaef94" providerId="ADAL" clId="{630F7906-2173-42D3-837D-88E165374DCC}" dt="2021-06-07T16:45:33.470" v="221" actId="20577"/>
        <pc:sldMkLst>
          <pc:docMk/>
          <pc:sldMk cId="596105195" sldId="707"/>
        </pc:sldMkLst>
        <pc:spChg chg="mod">
          <ac:chgData name="Segev, Jonathan" userId="7c67a1b0-8725-4553-8055-0888dbcaef94" providerId="ADAL" clId="{630F7906-2173-42D3-837D-88E165374DCC}" dt="2021-06-07T16:45:33.470" v="221" actId="20577"/>
          <ac:spMkLst>
            <pc:docMk/>
            <pc:sldMk cId="596105195" sldId="707"/>
            <ac:spMk id="2" creationId="{00000000-0000-0000-0000-000000000000}"/>
          </ac:spMkLst>
        </pc:spChg>
      </pc:sldChg>
      <pc:sldChg chg="add">
        <pc:chgData name="Segev, Jonathan" userId="7c67a1b0-8725-4553-8055-0888dbcaef94" providerId="ADAL" clId="{630F7906-2173-42D3-837D-88E165374DCC}" dt="2021-06-07T16:45:03.310" v="218"/>
        <pc:sldMkLst>
          <pc:docMk/>
          <pc:sldMk cId="2736006038" sldId="708"/>
        </pc:sldMkLst>
      </pc:sldChg>
      <pc:sldChg chg="add">
        <pc:chgData name="Segev, Jonathan" userId="7c67a1b0-8725-4553-8055-0888dbcaef94" providerId="ADAL" clId="{630F7906-2173-42D3-837D-88E165374DCC}" dt="2021-06-07T16:45:03.310" v="218"/>
        <pc:sldMkLst>
          <pc:docMk/>
          <pc:sldMk cId="3394078245" sldId="709"/>
        </pc:sldMkLst>
      </pc:sldChg>
      <pc:sldMasterChg chg="modSp mod">
        <pc:chgData name="Segev, Jonathan" userId="7c67a1b0-8725-4553-8055-0888dbcaef94" providerId="ADAL" clId="{630F7906-2173-42D3-837D-88E165374DCC}" dt="2021-06-07T16:31:25.336" v="5" actId="6549"/>
        <pc:sldMasterMkLst>
          <pc:docMk/>
          <pc:sldMasterMk cId="0" sldId="2147483648"/>
        </pc:sldMasterMkLst>
        <pc:spChg chg="mod">
          <ac:chgData name="Segev, Jonathan" userId="7c67a1b0-8725-4553-8055-0888dbcaef94" providerId="ADAL" clId="{630F7906-2173-42D3-837D-88E165374DCC}" dt="2021-06-07T16:31:25.336" v="5" actId="6549"/>
          <ac:spMkLst>
            <pc:docMk/>
            <pc:sldMasterMk cId="0" sldId="2147483648"/>
            <ac:spMk id="10" creationId="{00000000-0000-0000-0000-000000000000}"/>
          </ac:spMkLst>
        </pc:spChg>
      </pc:sldMasterChg>
    </pc:docChg>
  </pc:docChgLst>
  <pc:docChgLst>
    <pc:chgData name="Segev, Jonathan" userId="7c67a1b0-8725-4553-8055-0888dbcaef94" providerId="ADAL" clId="{5DCAA5B8-C6D1-4DD1-9FFD-706DDD6CDA3B}"/>
    <pc:docChg chg="undo custSel addSld delSld modSld modMainMaster delSection modSection">
      <pc:chgData name="Segev, Jonathan" userId="7c67a1b0-8725-4553-8055-0888dbcaef94" providerId="ADAL" clId="{5DCAA5B8-C6D1-4DD1-9FFD-706DDD6CDA3B}" dt="2021-08-06T22:45:30.191" v="208" actId="16037"/>
      <pc:docMkLst>
        <pc:docMk/>
      </pc:docMkLst>
      <pc:sldChg chg="modSp mod">
        <pc:chgData name="Segev, Jonathan" userId="7c67a1b0-8725-4553-8055-0888dbcaef94" providerId="ADAL" clId="{5DCAA5B8-C6D1-4DD1-9FFD-706DDD6CDA3B}" dt="2021-08-06T22:04:46.787" v="23" actId="20577"/>
        <pc:sldMkLst>
          <pc:docMk/>
          <pc:sldMk cId="0" sldId="256"/>
        </pc:sldMkLst>
        <pc:spChg chg="mod">
          <ac:chgData name="Segev, Jonathan" userId="7c67a1b0-8725-4553-8055-0888dbcaef94" providerId="ADAL" clId="{5DCAA5B8-C6D1-4DD1-9FFD-706DDD6CDA3B}" dt="2021-08-06T22:04:40.562" v="19" actId="20577"/>
          <ac:spMkLst>
            <pc:docMk/>
            <pc:sldMk cId="0" sldId="256"/>
            <ac:spMk id="3073" creationId="{00000000-0000-0000-0000-000000000000}"/>
          </ac:spMkLst>
        </pc:spChg>
        <pc:spChg chg="mod">
          <ac:chgData name="Segev, Jonathan" userId="7c67a1b0-8725-4553-8055-0888dbcaef94" providerId="ADAL" clId="{5DCAA5B8-C6D1-4DD1-9FFD-706DDD6CDA3B}" dt="2021-08-06T22:04:46.787" v="23" actId="20577"/>
          <ac:spMkLst>
            <pc:docMk/>
            <pc:sldMk cId="0" sldId="256"/>
            <ac:spMk id="3074" creationId="{00000000-0000-0000-0000-000000000000}"/>
          </ac:spMkLst>
        </pc:spChg>
      </pc:sldChg>
      <pc:sldChg chg="modSp mod">
        <pc:chgData name="Segev, Jonathan" userId="7c67a1b0-8725-4553-8055-0888dbcaef94" providerId="ADAL" clId="{5DCAA5B8-C6D1-4DD1-9FFD-706DDD6CDA3B}" dt="2021-08-06T22:43:11.679" v="203" actId="20577"/>
        <pc:sldMkLst>
          <pc:docMk/>
          <pc:sldMk cId="0" sldId="257"/>
        </pc:sldMkLst>
        <pc:spChg chg="mod">
          <ac:chgData name="Segev, Jonathan" userId="7c67a1b0-8725-4553-8055-0888dbcaef94" providerId="ADAL" clId="{5DCAA5B8-C6D1-4DD1-9FFD-706DDD6CDA3B}" dt="2021-08-06T22:43:11.679" v="203" actId="20577"/>
          <ac:spMkLst>
            <pc:docMk/>
            <pc:sldMk cId="0" sldId="257"/>
            <ac:spMk id="4098" creationId="{00000000-0000-0000-0000-000000000000}"/>
          </ac:spMkLst>
        </pc:spChg>
      </pc:sldChg>
      <pc:sldChg chg="modSp mod">
        <pc:chgData name="Segev, Jonathan" userId="7c67a1b0-8725-4553-8055-0888dbcaef94" providerId="ADAL" clId="{5DCAA5B8-C6D1-4DD1-9FFD-706DDD6CDA3B}" dt="2021-08-06T22:05:11.352" v="43" actId="20577"/>
        <pc:sldMkLst>
          <pc:docMk/>
          <pc:sldMk cId="1558500835" sldId="265"/>
        </pc:sldMkLst>
        <pc:spChg chg="mod">
          <ac:chgData name="Segev, Jonathan" userId="7c67a1b0-8725-4553-8055-0888dbcaef94" providerId="ADAL" clId="{5DCAA5B8-C6D1-4DD1-9FFD-706DDD6CDA3B}" dt="2021-08-06T22:05:11.352" v="43" actId="20577"/>
          <ac:spMkLst>
            <pc:docMk/>
            <pc:sldMk cId="1558500835" sldId="265"/>
            <ac:spMk id="3" creationId="{00000000-0000-0000-0000-000000000000}"/>
          </ac:spMkLst>
        </pc:spChg>
      </pc:sldChg>
      <pc:sldChg chg="add del">
        <pc:chgData name="Segev, Jonathan" userId="7c67a1b0-8725-4553-8055-0888dbcaef94" providerId="ADAL" clId="{5DCAA5B8-C6D1-4DD1-9FFD-706DDD6CDA3B}" dt="2021-08-06T22:10:20.779" v="60" actId="47"/>
        <pc:sldMkLst>
          <pc:docMk/>
          <pc:sldMk cId="2761767185" sldId="266"/>
        </pc:sldMkLst>
      </pc:sldChg>
      <pc:sldChg chg="modSp mod">
        <pc:chgData name="Segev, Jonathan" userId="7c67a1b0-8725-4553-8055-0888dbcaef94" providerId="ADAL" clId="{5DCAA5B8-C6D1-4DD1-9FFD-706DDD6CDA3B}" dt="2021-08-06T22:16:28.777" v="114" actId="6549"/>
        <pc:sldMkLst>
          <pc:docMk/>
          <pc:sldMk cId="1606978152" sldId="345"/>
        </pc:sldMkLst>
        <pc:graphicFrameChg chg="modGraphic">
          <ac:chgData name="Segev, Jonathan" userId="7c67a1b0-8725-4553-8055-0888dbcaef94" providerId="ADAL" clId="{5DCAA5B8-C6D1-4DD1-9FFD-706DDD6CDA3B}" dt="2021-08-06T22:16:28.777" v="114"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DCAA5B8-C6D1-4DD1-9FFD-706DDD6CDA3B}" dt="2021-08-06T22:16:08.624" v="105" actId="20577"/>
        <pc:sldMkLst>
          <pc:docMk/>
          <pc:sldMk cId="4011216508" sldId="569"/>
        </pc:sldMkLst>
        <pc:spChg chg="mod">
          <ac:chgData name="Segev, Jonathan" userId="7c67a1b0-8725-4553-8055-0888dbcaef94" providerId="ADAL" clId="{5DCAA5B8-C6D1-4DD1-9FFD-706DDD6CDA3B}" dt="2021-08-06T22:15:31.495" v="80" actId="20577"/>
          <ac:spMkLst>
            <pc:docMk/>
            <pc:sldMk cId="4011216508" sldId="569"/>
            <ac:spMk id="2" creationId="{00000000-0000-0000-0000-000000000000}"/>
          </ac:spMkLst>
        </pc:spChg>
        <pc:spChg chg="mod">
          <ac:chgData name="Segev, Jonathan" userId="7c67a1b0-8725-4553-8055-0888dbcaef94" providerId="ADAL" clId="{5DCAA5B8-C6D1-4DD1-9FFD-706DDD6CDA3B}" dt="2021-08-06T22:16:08.624" v="105" actId="20577"/>
          <ac:spMkLst>
            <pc:docMk/>
            <pc:sldMk cId="4011216508" sldId="569"/>
            <ac:spMk id="3" creationId="{00000000-0000-0000-0000-000000000000}"/>
          </ac:spMkLst>
        </pc:spChg>
      </pc:sldChg>
      <pc:sldChg chg="modSp mod">
        <pc:chgData name="Segev, Jonathan" userId="7c67a1b0-8725-4553-8055-0888dbcaef94" providerId="ADAL" clId="{5DCAA5B8-C6D1-4DD1-9FFD-706DDD6CDA3B}" dt="2021-08-06T22:42:07.635" v="174" actId="20577"/>
        <pc:sldMkLst>
          <pc:docMk/>
          <pc:sldMk cId="392818440" sldId="686"/>
        </pc:sldMkLst>
        <pc:spChg chg="mod">
          <ac:chgData name="Segev, Jonathan" userId="7c67a1b0-8725-4553-8055-0888dbcaef94" providerId="ADAL" clId="{5DCAA5B8-C6D1-4DD1-9FFD-706DDD6CDA3B}" dt="2021-08-06T22:42:07.635" v="174" actId="20577"/>
          <ac:spMkLst>
            <pc:docMk/>
            <pc:sldMk cId="392818440" sldId="686"/>
            <ac:spMk id="2" creationId="{00000000-0000-0000-0000-000000000000}"/>
          </ac:spMkLst>
        </pc:spChg>
        <pc:spChg chg="mod">
          <ac:chgData name="Segev, Jonathan" userId="7c67a1b0-8725-4553-8055-0888dbcaef94" providerId="ADAL" clId="{5DCAA5B8-C6D1-4DD1-9FFD-706DDD6CDA3B}" dt="2021-08-06T22:38:02.595" v="162" actId="6549"/>
          <ac:spMkLst>
            <pc:docMk/>
            <pc:sldMk cId="392818440" sldId="686"/>
            <ac:spMk id="3" creationId="{00000000-0000-0000-0000-000000000000}"/>
          </ac:spMkLst>
        </pc:spChg>
      </pc:sldChg>
      <pc:sldChg chg="modSp mod">
        <pc:chgData name="Segev, Jonathan" userId="7c67a1b0-8725-4553-8055-0888dbcaef94" providerId="ADAL" clId="{5DCAA5B8-C6D1-4DD1-9FFD-706DDD6CDA3B}" dt="2021-08-06T22:41:54.631" v="168" actId="20577"/>
        <pc:sldMkLst>
          <pc:docMk/>
          <pc:sldMk cId="2279493781" sldId="690"/>
        </pc:sldMkLst>
        <pc:spChg chg="mod">
          <ac:chgData name="Segev, Jonathan" userId="7c67a1b0-8725-4553-8055-0888dbcaef94" providerId="ADAL" clId="{5DCAA5B8-C6D1-4DD1-9FFD-706DDD6CDA3B}" dt="2021-08-06T22:41:54.631" v="168" actId="20577"/>
          <ac:spMkLst>
            <pc:docMk/>
            <pc:sldMk cId="2279493781" sldId="690"/>
            <ac:spMk id="2" creationId="{00000000-0000-0000-0000-000000000000}"/>
          </ac:spMkLst>
        </pc:spChg>
        <pc:spChg chg="mod">
          <ac:chgData name="Segev, Jonathan" userId="7c67a1b0-8725-4553-8055-0888dbcaef94" providerId="ADAL" clId="{5DCAA5B8-C6D1-4DD1-9FFD-706DDD6CDA3B}" dt="2021-08-06T22:27:41.561" v="129" actId="20577"/>
          <ac:spMkLst>
            <pc:docMk/>
            <pc:sldMk cId="2279493781" sldId="690"/>
            <ac:spMk id="3" creationId="{00000000-0000-0000-0000-000000000000}"/>
          </ac:spMkLst>
        </pc:spChg>
      </pc:sldChg>
      <pc:sldChg chg="modSp mod">
        <pc:chgData name="Segev, Jonathan" userId="7c67a1b0-8725-4553-8055-0888dbcaef94" providerId="ADAL" clId="{5DCAA5B8-C6D1-4DD1-9FFD-706DDD6CDA3B}" dt="2021-08-06T22:28:11.196" v="141" actId="20577"/>
        <pc:sldMkLst>
          <pc:docMk/>
          <pc:sldMk cId="3473345634" sldId="694"/>
        </pc:sldMkLst>
        <pc:graphicFrameChg chg="modGraphic">
          <ac:chgData name="Segev, Jonathan" userId="7c67a1b0-8725-4553-8055-0888dbcaef94" providerId="ADAL" clId="{5DCAA5B8-C6D1-4DD1-9FFD-706DDD6CDA3B}" dt="2021-08-06T22:28:11.196" v="141"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DCAA5B8-C6D1-4DD1-9FFD-706DDD6CDA3B}" dt="2021-08-06T22:42:17.322" v="180" actId="20577"/>
        <pc:sldMkLst>
          <pc:docMk/>
          <pc:sldMk cId="3002227407" sldId="695"/>
        </pc:sldMkLst>
        <pc:spChg chg="mod">
          <ac:chgData name="Segev, Jonathan" userId="7c67a1b0-8725-4553-8055-0888dbcaef94" providerId="ADAL" clId="{5DCAA5B8-C6D1-4DD1-9FFD-706DDD6CDA3B}" dt="2021-08-06T22:42:17.322" v="180" actId="20577"/>
          <ac:spMkLst>
            <pc:docMk/>
            <pc:sldMk cId="3002227407" sldId="695"/>
            <ac:spMk id="2" creationId="{00000000-0000-0000-0000-000000000000}"/>
          </ac:spMkLst>
        </pc:spChg>
        <pc:spChg chg="mod">
          <ac:chgData name="Segev, Jonathan" userId="7c67a1b0-8725-4553-8055-0888dbcaef94" providerId="ADAL" clId="{5DCAA5B8-C6D1-4DD1-9FFD-706DDD6CDA3B}" dt="2021-08-06T22:37:55.929" v="160" actId="20577"/>
          <ac:spMkLst>
            <pc:docMk/>
            <pc:sldMk cId="3002227407" sldId="695"/>
            <ac:spMk id="3" creationId="{00000000-0000-0000-0000-000000000000}"/>
          </ac:spMkLst>
        </pc:spChg>
      </pc:sldChg>
      <pc:sldChg chg="modSp mod">
        <pc:chgData name="Segev, Jonathan" userId="7c67a1b0-8725-4553-8055-0888dbcaef94" providerId="ADAL" clId="{5DCAA5B8-C6D1-4DD1-9FFD-706DDD6CDA3B}" dt="2021-08-06T22:42:39.839" v="194" actId="6549"/>
        <pc:sldMkLst>
          <pc:docMk/>
          <pc:sldMk cId="422831636" sldId="698"/>
        </pc:sldMkLst>
        <pc:spChg chg="mod">
          <ac:chgData name="Segev, Jonathan" userId="7c67a1b0-8725-4553-8055-0888dbcaef94" providerId="ADAL" clId="{5DCAA5B8-C6D1-4DD1-9FFD-706DDD6CDA3B}" dt="2021-08-06T22:42:39.839" v="194" actId="6549"/>
          <ac:spMkLst>
            <pc:docMk/>
            <pc:sldMk cId="422831636" sldId="698"/>
            <ac:spMk id="2" creationId="{00000000-0000-0000-0000-000000000000}"/>
          </ac:spMkLst>
        </pc:spChg>
        <pc:spChg chg="mod">
          <ac:chgData name="Segev, Jonathan" userId="7c67a1b0-8725-4553-8055-0888dbcaef94" providerId="ADAL" clId="{5DCAA5B8-C6D1-4DD1-9FFD-706DDD6CDA3B}" dt="2021-08-06T22:37:41.870" v="156" actId="6549"/>
          <ac:spMkLst>
            <pc:docMk/>
            <pc:sldMk cId="422831636" sldId="698"/>
            <ac:spMk id="3" creationId="{00000000-0000-0000-0000-000000000000}"/>
          </ac:spMkLst>
        </pc:spChg>
      </pc:sldChg>
      <pc:sldChg chg="del">
        <pc:chgData name="Segev, Jonathan" userId="7c67a1b0-8725-4553-8055-0888dbcaef94" providerId="ADAL" clId="{5DCAA5B8-C6D1-4DD1-9FFD-706DDD6CDA3B}" dt="2021-08-06T22:22:34.138" v="126" actId="47"/>
        <pc:sldMkLst>
          <pc:docMk/>
          <pc:sldMk cId="4215409238" sldId="701"/>
        </pc:sldMkLst>
      </pc:sldChg>
      <pc:sldChg chg="del">
        <pc:chgData name="Segev, Jonathan" userId="7c67a1b0-8725-4553-8055-0888dbcaef94" providerId="ADAL" clId="{5DCAA5B8-C6D1-4DD1-9FFD-706DDD6CDA3B}" dt="2021-08-06T22:22:34.138" v="126" actId="47"/>
        <pc:sldMkLst>
          <pc:docMk/>
          <pc:sldMk cId="2494254172" sldId="702"/>
        </pc:sldMkLst>
      </pc:sldChg>
      <pc:sldChg chg="del">
        <pc:chgData name="Segev, Jonathan" userId="7c67a1b0-8725-4553-8055-0888dbcaef94" providerId="ADAL" clId="{5DCAA5B8-C6D1-4DD1-9FFD-706DDD6CDA3B}" dt="2021-08-06T22:22:34.138" v="126" actId="47"/>
        <pc:sldMkLst>
          <pc:docMk/>
          <pc:sldMk cId="165328482" sldId="703"/>
        </pc:sldMkLst>
      </pc:sldChg>
      <pc:sldChg chg="del">
        <pc:chgData name="Segev, Jonathan" userId="7c67a1b0-8725-4553-8055-0888dbcaef94" providerId="ADAL" clId="{5DCAA5B8-C6D1-4DD1-9FFD-706DDD6CDA3B}" dt="2021-08-06T22:22:37.044" v="127" actId="47"/>
        <pc:sldMkLst>
          <pc:docMk/>
          <pc:sldMk cId="84078729" sldId="704"/>
        </pc:sldMkLst>
      </pc:sldChg>
      <pc:sldChg chg="del">
        <pc:chgData name="Segev, Jonathan" userId="7c67a1b0-8725-4553-8055-0888dbcaef94" providerId="ADAL" clId="{5DCAA5B8-C6D1-4DD1-9FFD-706DDD6CDA3B}" dt="2021-08-06T22:22:37.044" v="127" actId="47"/>
        <pc:sldMkLst>
          <pc:docMk/>
          <pc:sldMk cId="3407451316" sldId="705"/>
        </pc:sldMkLst>
      </pc:sldChg>
      <pc:sldChg chg="del">
        <pc:chgData name="Segev, Jonathan" userId="7c67a1b0-8725-4553-8055-0888dbcaef94" providerId="ADAL" clId="{5DCAA5B8-C6D1-4DD1-9FFD-706DDD6CDA3B}" dt="2021-08-06T22:22:37.044" v="127" actId="47"/>
        <pc:sldMkLst>
          <pc:docMk/>
          <pc:sldMk cId="1756123658" sldId="706"/>
        </pc:sldMkLst>
      </pc:sldChg>
      <pc:sldChg chg="modSp mod">
        <pc:chgData name="Segev, Jonathan" userId="7c67a1b0-8725-4553-8055-0888dbcaef94" providerId="ADAL" clId="{5DCAA5B8-C6D1-4DD1-9FFD-706DDD6CDA3B}" dt="2021-08-06T22:42:30.211" v="186" actId="20577"/>
        <pc:sldMkLst>
          <pc:docMk/>
          <pc:sldMk cId="596105195" sldId="707"/>
        </pc:sldMkLst>
        <pc:spChg chg="mod">
          <ac:chgData name="Segev, Jonathan" userId="7c67a1b0-8725-4553-8055-0888dbcaef94" providerId="ADAL" clId="{5DCAA5B8-C6D1-4DD1-9FFD-706DDD6CDA3B}" dt="2021-08-06T22:42:30.211" v="186" actId="20577"/>
          <ac:spMkLst>
            <pc:docMk/>
            <pc:sldMk cId="596105195" sldId="707"/>
            <ac:spMk id="2" creationId="{00000000-0000-0000-0000-000000000000}"/>
          </ac:spMkLst>
        </pc:spChg>
        <pc:spChg chg="mod">
          <ac:chgData name="Segev, Jonathan" userId="7c67a1b0-8725-4553-8055-0888dbcaef94" providerId="ADAL" clId="{5DCAA5B8-C6D1-4DD1-9FFD-706DDD6CDA3B}" dt="2021-08-06T22:37:49.029" v="158" actId="20577"/>
          <ac:spMkLst>
            <pc:docMk/>
            <pc:sldMk cId="596105195" sldId="707"/>
            <ac:spMk id="3" creationId="{00000000-0000-0000-0000-000000000000}"/>
          </ac:spMkLst>
        </pc:spChg>
      </pc:sldChg>
      <pc:sldChg chg="modSp mod">
        <pc:chgData name="Segev, Jonathan" userId="7c67a1b0-8725-4553-8055-0888dbcaef94" providerId="ADAL" clId="{5DCAA5B8-C6D1-4DD1-9FFD-706DDD6CDA3B}" dt="2021-08-06T22:30:13.722" v="154" actId="20577"/>
        <pc:sldMkLst>
          <pc:docMk/>
          <pc:sldMk cId="3394078245" sldId="709"/>
        </pc:sldMkLst>
        <pc:spChg chg="mod">
          <ac:chgData name="Segev, Jonathan" userId="7c67a1b0-8725-4553-8055-0888dbcaef94" providerId="ADAL" clId="{5DCAA5B8-C6D1-4DD1-9FFD-706DDD6CDA3B}" dt="2021-08-06T22:30:13.722" v="154" actId="20577"/>
          <ac:spMkLst>
            <pc:docMk/>
            <pc:sldMk cId="3394078245" sldId="709"/>
            <ac:spMk id="3" creationId="{00000000-0000-0000-0000-000000000000}"/>
          </ac:spMkLst>
        </pc:spChg>
      </pc:sldChg>
      <pc:sldChg chg="modSp add mod">
        <pc:chgData name="Segev, Jonathan" userId="7c67a1b0-8725-4553-8055-0888dbcaef94" providerId="ADAL" clId="{5DCAA5B8-C6D1-4DD1-9FFD-706DDD6CDA3B}" dt="2021-08-06T22:45:30.191" v="208" actId="16037"/>
        <pc:sldMkLst>
          <pc:docMk/>
          <pc:sldMk cId="1968720319" sldId="2366"/>
        </pc:sldMkLst>
        <pc:spChg chg="mod">
          <ac:chgData name="Segev, Jonathan" userId="7c67a1b0-8725-4553-8055-0888dbcaef94" providerId="ADAL" clId="{5DCAA5B8-C6D1-4DD1-9FFD-706DDD6CDA3B}" dt="2021-08-06T22:45:30.191" v="208" actId="16037"/>
          <ac:spMkLst>
            <pc:docMk/>
            <pc:sldMk cId="1968720319" sldId="2366"/>
            <ac:spMk id="3" creationId="{00000000-0000-0000-0000-000000000000}"/>
          </ac:spMkLst>
        </pc:spChg>
      </pc:sldChg>
      <pc:sldChg chg="add">
        <pc:chgData name="Segev, Jonathan" userId="7c67a1b0-8725-4553-8055-0888dbcaef94" providerId="ADAL" clId="{5DCAA5B8-C6D1-4DD1-9FFD-706DDD6CDA3B}" dt="2021-08-06T22:10:18.015" v="59"/>
        <pc:sldMkLst>
          <pc:docMk/>
          <pc:sldMk cId="773545687" sldId="2367"/>
        </pc:sldMkLst>
      </pc:sldChg>
      <pc:sldMasterChg chg="modSp mod">
        <pc:chgData name="Segev, Jonathan" userId="7c67a1b0-8725-4553-8055-0888dbcaef94" providerId="ADAL" clId="{5DCAA5B8-C6D1-4DD1-9FFD-706DDD6CDA3B}" dt="2021-08-06T22:03:59.532" v="9" actId="20577"/>
        <pc:sldMasterMkLst>
          <pc:docMk/>
          <pc:sldMasterMk cId="0" sldId="2147483648"/>
        </pc:sldMasterMkLst>
        <pc:spChg chg="mod">
          <ac:chgData name="Segev, Jonathan" userId="7c67a1b0-8725-4553-8055-0888dbcaef94" providerId="ADAL" clId="{5DCAA5B8-C6D1-4DD1-9FFD-706DDD6CDA3B}" dt="2021-08-06T22:03:55.251" v="6" actId="6549"/>
          <ac:spMkLst>
            <pc:docMk/>
            <pc:sldMasterMk cId="0" sldId="2147483648"/>
            <ac:spMk id="10" creationId="{00000000-0000-0000-0000-000000000000}"/>
          </ac:spMkLst>
        </pc:spChg>
        <pc:spChg chg="mod">
          <ac:chgData name="Segev, Jonathan" userId="7c67a1b0-8725-4553-8055-0888dbcaef94" providerId="ADAL" clId="{5DCAA5B8-C6D1-4DD1-9FFD-706DDD6CDA3B}" dt="2021-08-06T22:03:59.532" v="9" actId="20577"/>
          <ac:spMkLst>
            <pc:docMk/>
            <pc:sldMasterMk cId="0" sldId="2147483648"/>
            <ac:spMk id="1027" creationId="{00000000-0000-0000-0000-000000000000}"/>
          </ac:spMkLst>
        </pc:spChg>
      </pc:sldMasterChg>
    </pc:docChg>
  </pc:docChgLst>
  <pc:docChgLst>
    <pc:chgData name="Segev, Jonathan" userId="7c67a1b0-8725-4553-8055-0888dbcaef94" providerId="ADAL" clId="{F145BE20-CC57-4223-86AC-80531A744CB4}"/>
    <pc:docChg chg="undo redo custSel modSld modMainMaster">
      <pc:chgData name="Segev, Jonathan" userId="7c67a1b0-8725-4553-8055-0888dbcaef94" providerId="ADAL" clId="{F145BE20-CC57-4223-86AC-80531A744CB4}" dt="2021-09-13T05:21:02.567" v="224"/>
      <pc:docMkLst>
        <pc:docMk/>
      </pc:docMkLst>
      <pc:sldChg chg="modSp mod">
        <pc:chgData name="Segev, Jonathan" userId="7c67a1b0-8725-4553-8055-0888dbcaef94" providerId="ADAL" clId="{F145BE20-CC57-4223-86AC-80531A744CB4}" dt="2021-09-13T04:45:44.717" v="7" actId="20577"/>
        <pc:sldMkLst>
          <pc:docMk/>
          <pc:sldMk cId="0" sldId="256"/>
        </pc:sldMkLst>
        <pc:spChg chg="mod">
          <ac:chgData name="Segev, Jonathan" userId="7c67a1b0-8725-4553-8055-0888dbcaef94" providerId="ADAL" clId="{F145BE20-CC57-4223-86AC-80531A744CB4}" dt="2021-09-13T04:45:44.717" v="7" actId="20577"/>
          <ac:spMkLst>
            <pc:docMk/>
            <pc:sldMk cId="0" sldId="256"/>
            <ac:spMk id="3074" creationId="{00000000-0000-0000-0000-000000000000}"/>
          </ac:spMkLst>
        </pc:spChg>
      </pc:sldChg>
      <pc:sldChg chg="modSp mod">
        <pc:chgData name="Segev, Jonathan" userId="7c67a1b0-8725-4553-8055-0888dbcaef94" providerId="ADAL" clId="{F145BE20-CC57-4223-86AC-80531A744CB4}" dt="2021-09-13T05:21:02.567" v="224"/>
        <pc:sldMkLst>
          <pc:docMk/>
          <pc:sldMk cId="1606978152" sldId="345"/>
        </pc:sldMkLst>
        <pc:graphicFrameChg chg="mod modGraphic">
          <ac:chgData name="Segev, Jonathan" userId="7c67a1b0-8725-4553-8055-0888dbcaef94" providerId="ADAL" clId="{F145BE20-CC57-4223-86AC-80531A744CB4}" dt="2021-09-13T05:21:02.567" v="224"/>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145BE20-CC57-4223-86AC-80531A744CB4}" dt="2021-09-13T04:52:40.442" v="148" actId="20577"/>
        <pc:sldMkLst>
          <pc:docMk/>
          <pc:sldMk cId="2279493781" sldId="690"/>
        </pc:sldMkLst>
        <pc:spChg chg="mod">
          <ac:chgData name="Segev, Jonathan" userId="7c67a1b0-8725-4553-8055-0888dbcaef94" providerId="ADAL" clId="{F145BE20-CC57-4223-86AC-80531A744CB4}" dt="2021-09-13T04:52:40.442" v="148" actId="20577"/>
          <ac:spMkLst>
            <pc:docMk/>
            <pc:sldMk cId="2279493781" sldId="690"/>
            <ac:spMk id="3" creationId="{00000000-0000-0000-0000-000000000000}"/>
          </ac:spMkLst>
        </pc:spChg>
      </pc:sldChg>
      <pc:sldChg chg="modSp mod">
        <pc:chgData name="Segev, Jonathan" userId="7c67a1b0-8725-4553-8055-0888dbcaef94" providerId="ADAL" clId="{F145BE20-CC57-4223-86AC-80531A744CB4}" dt="2021-09-13T05:20:19.256" v="221" actId="6549"/>
        <pc:sldMkLst>
          <pc:docMk/>
          <pc:sldMk cId="3473345634" sldId="694"/>
        </pc:sldMkLst>
        <pc:spChg chg="mod">
          <ac:chgData name="Segev, Jonathan" userId="7c67a1b0-8725-4553-8055-0888dbcaef94" providerId="ADAL" clId="{F145BE20-CC57-4223-86AC-80531A744CB4}" dt="2021-09-13T05:20:19.256" v="221" actId="6549"/>
          <ac:spMkLst>
            <pc:docMk/>
            <pc:sldMk cId="3473345634" sldId="694"/>
            <ac:spMk id="2" creationId="{00000000-0000-0000-0000-000000000000}"/>
          </ac:spMkLst>
        </pc:spChg>
        <pc:graphicFrameChg chg="mod modGraphic">
          <ac:chgData name="Segev, Jonathan" userId="7c67a1b0-8725-4553-8055-0888dbcaef94" providerId="ADAL" clId="{F145BE20-CC57-4223-86AC-80531A744CB4}" dt="2021-09-13T04:57:43.901" v="214" actId="20577"/>
          <ac:graphicFrameMkLst>
            <pc:docMk/>
            <pc:sldMk cId="3473345634" sldId="694"/>
            <ac:graphicFrameMk id="7" creationId="{00000000-0000-0000-0000-000000000000}"/>
          </ac:graphicFrameMkLst>
        </pc:graphicFrameChg>
      </pc:sldChg>
      <pc:sldMasterChg chg="modSp mod">
        <pc:chgData name="Segev, Jonathan" userId="7c67a1b0-8725-4553-8055-0888dbcaef94" providerId="ADAL" clId="{F145BE20-CC57-4223-86AC-80531A744CB4}" dt="2021-09-13T04:45:34.386" v="1" actId="20577"/>
        <pc:sldMasterMkLst>
          <pc:docMk/>
          <pc:sldMasterMk cId="0" sldId="2147483648"/>
        </pc:sldMasterMkLst>
        <pc:spChg chg="mod">
          <ac:chgData name="Segev, Jonathan" userId="7c67a1b0-8725-4553-8055-0888dbcaef94" providerId="ADAL" clId="{F145BE20-CC57-4223-86AC-80531A744CB4}" dt="2021-09-13T04:45:34.38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a:t>
            </a:r>
            <a:r>
              <a:rPr lang="en-US" altLang="en-US" dirty="0" err="1"/>
              <a:t>Septemeber</a:t>
            </a:r>
            <a:r>
              <a:rPr lang="en-US" altLang="en-US" dirty="0"/>
              <a:t>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2021-09-12</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LB255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SA ballot initiation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257690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6"/>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11-21-1487</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64932795"/>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2220858004"/>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2"/>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r>
                        <a:rPr lang="en-US" sz="1400" dirty="0"/>
                        <a:t>11-21-1487</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103739</TotalTime>
  <Words>4436</Words>
  <Application>Microsoft Office PowerPoint</Application>
  <PresentationFormat>Widescreen</PresentationFormat>
  <Paragraphs>589</Paragraphs>
  <Slides>52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Calibri</vt:lpstr>
      <vt:lpstr>Monotype Sorts</vt:lpstr>
      <vt:lpstr>Montserrat</vt:lpstr>
      <vt:lpstr>Times New Roman</vt:lpstr>
      <vt:lpstr>Office Theme</vt:lpstr>
      <vt:lpstr>Document</vt:lpstr>
      <vt:lpstr>TGaz Next Generation Positioning  Agenda for the Septemeber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Sep. 13th meeting</vt:lpstr>
      <vt:lpstr>Submissions Awaiting Motions</vt:lpstr>
      <vt:lpstr>Review Submissions</vt:lpstr>
      <vt:lpstr>PowerPoint Presentation</vt:lpstr>
      <vt:lpstr>IEEE Electronic Meeting slot – Sep. 14th</vt:lpstr>
      <vt:lpstr>PowerPoint Presentation</vt:lpstr>
      <vt:lpstr>PowerPoint Presentation</vt:lpstr>
      <vt:lpstr>IEEE Electronic Meeting slot – Sep. 15th</vt:lpstr>
      <vt:lpstr>PowerPoint Presentation</vt:lpstr>
      <vt:lpstr>PowerPoint Presentation</vt:lpstr>
      <vt:lpstr>IEEE Electronic Meeting slot – Sep. 16th</vt:lpstr>
      <vt:lpstr>PowerPoint Presentation</vt:lpstr>
      <vt:lpstr>PowerPoint Presentation</vt:lpstr>
      <vt:lpstr>IEEE Electronic Meeting slot – Sep. 20th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2021-09-13T05:21:06Z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