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8" d="100"/>
          <a:sy n="68" d="100"/>
        </p:scale>
        <p:origin x="6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802.11-21/1295r3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0-00bh-mac-features-impacted-by-rcm.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10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19 19:00 ET, Aug 31 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3200" dirty="0"/>
              <a:t>Issues Tracking document: </a:t>
            </a:r>
            <a:r>
              <a:rPr lang="en-US" sz="3200" dirty="0">
                <a:hlinkClick r:id="rId3"/>
              </a:rPr>
              <a:t>11-21/0332r13</a:t>
            </a:r>
            <a:r>
              <a:rPr lang="en-US" sz="3200" dirty="0"/>
              <a:t> </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0"/>
              </a:spcBef>
              <a:spcAft>
                <a:spcPts val="300"/>
              </a:spcAft>
              <a:buFont typeface="Arial" panose="020B0604020202020204" pitchFamily="34" charset="0"/>
              <a:buChar char="•"/>
              <a:defRPr/>
            </a:pPr>
            <a:r>
              <a:rPr lang="en-US" altLang="en-US" sz="2200"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2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sz="2200"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200" dirty="0">
                <a:hlinkClick r:id="rId4"/>
              </a:rPr>
              <a:t>11-21/1140r1</a:t>
            </a:r>
            <a:r>
              <a:rPr lang="en-US" sz="22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200" dirty="0">
                <a:hlinkClick r:id="rId5"/>
              </a:rPr>
              <a:t>11-21/1247r0</a:t>
            </a:r>
            <a:r>
              <a:rPr lang="en-US" altLang="en-US" sz="2200" dirty="0"/>
              <a:t> (MAC features impacted discussion)</a:t>
            </a:r>
          </a:p>
          <a:p>
            <a:pPr marL="457200" indent="-457200">
              <a:lnSpc>
                <a:spcPct val="90000"/>
              </a:lnSpc>
              <a:spcBef>
                <a:spcPts val="0"/>
              </a:spcBef>
              <a:spcAft>
                <a:spcPts val="3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sz="2200"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6"/>
              </a:rPr>
              <a:t>11-21/1083r0</a:t>
            </a:r>
            <a:r>
              <a:rPr lang="en-US" sz="2000" dirty="0">
                <a:solidFill>
                  <a:srgbClr val="000000"/>
                </a:solidFill>
              </a:rPr>
              <a:t> (concept for alternative method of STA identification)</a:t>
            </a:r>
            <a:endParaRPr lang="en-US" altLang="en-US" sz="2000" dirty="0"/>
          </a:p>
          <a:p>
            <a:pPr marL="857250" lvl="1" indent="-457200">
              <a:lnSpc>
                <a:spcPct val="90000"/>
              </a:lnSpc>
              <a:spcBef>
                <a:spcPts val="0"/>
              </a:spcBef>
              <a:spcAft>
                <a:spcPts val="300"/>
              </a:spcAft>
              <a:buFont typeface="Arial" panose="020B0604020202020204" pitchFamily="34" charset="0"/>
              <a:buChar char="•"/>
              <a:defRPr/>
            </a:pPr>
            <a:r>
              <a:rPr lang="en-US" altLang="en-US" sz="2200" dirty="0"/>
              <a:t>Specific text proposals: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10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494</TotalTime>
  <Words>2308</Words>
  <Application>Microsoft Office PowerPoint</Application>
  <PresentationFormat>Widescreen</PresentationFormat>
  <Paragraphs>217</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TGbh-agenda-2021-August-10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August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cp:revision>
  <cp:lastPrinted>1601-01-01T00:00:00Z</cp:lastPrinted>
  <dcterms:created xsi:type="dcterms:W3CDTF">2021-01-26T19:12:38Z</dcterms:created>
  <dcterms:modified xsi:type="dcterms:W3CDTF">2021-08-09T13:41:16Z</dcterms:modified>
</cp:coreProperties>
</file>