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8" d="100"/>
          <a:sy n="158" d="100"/>
        </p:scale>
        <p:origin x="162" y="1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802.11-21/1294r9</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7"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395-02-00bi-view-on-private-identifier.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531-00-00bh-private-identifier-requirement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535-00-00bh-resolvable-random-address.pptx" TargetMode="Externa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535-00-00bh-resolvable-random-address.pptx" TargetMode="External"/><Relationship Id="rId3" Type="http://schemas.openxmlformats.org/officeDocument/2006/relationships/hyperlink" Target="https://mentor.ieee.org/802.11/dcn/21/11-21-1531-01-00bh-private-identifier-requirements.docx" TargetMode="External"/><Relationship Id="rId7" Type="http://schemas.openxmlformats.org/officeDocument/2006/relationships/hyperlink" Target="https://mentor.ieee.org/802.11/dcn/21/11-21-1379-02-00bh-proposed-text-for-id-query-action-fram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332-14-00bh-issues-tracking.docx"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9-02-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TGbh and TGbi: </a:t>
            </a:r>
            <a:r>
              <a:rPr lang="en-US" sz="2800" dirty="0">
                <a:hlinkClick r:id="rId3"/>
              </a:rPr>
              <a:t>11-21/1470r0</a:t>
            </a:r>
            <a:r>
              <a:rPr lang="en-US" sz="2800" dirty="0"/>
              <a:t>, (</a:t>
            </a:r>
            <a:r>
              <a:rPr lang="en-US" altLang="en-US" sz="2800" dirty="0">
                <a:solidFill>
                  <a:srgbClr val="FF0000"/>
                </a:solidFill>
                <a:hlinkClick r:id="rId4"/>
              </a:rPr>
              <a:t>11-21/1395r2</a:t>
            </a:r>
            <a:r>
              <a:rPr lang="en-US" sz="2800" dirty="0"/>
              <a:t>?)</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5"/>
              </a:rPr>
              <a:t>11-21/0703r0</a:t>
            </a:r>
            <a:r>
              <a:rPr lang="en-US" sz="2800" b="0" dirty="0"/>
              <a:t> (any issues we missed?), </a:t>
            </a:r>
            <a:r>
              <a:rPr lang="en-US" sz="2800" b="0" dirty="0">
                <a:hlinkClick r:id="rId6"/>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7"/>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Peter Yee</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TGbh requirements discussion:</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Liaison from WBA, and our analysis: </a:t>
            </a:r>
            <a:r>
              <a:rPr lang="en-US" sz="2400" u="sng" dirty="0">
                <a:hlinkClick r:id="rId3"/>
              </a:rPr>
              <a:t>11-21/0703r0</a:t>
            </a:r>
            <a:r>
              <a:rPr lang="en-US" sz="2400" dirty="0"/>
              <a:t>, </a:t>
            </a:r>
            <a:r>
              <a:rPr lang="en-US" sz="2400" b="0" dirty="0">
                <a:hlinkClick r:id="rId4"/>
              </a:rPr>
              <a:t>11-21/1141r0</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Issues Tracking document, section 4: </a:t>
            </a:r>
            <a:r>
              <a:rPr lang="en-US" sz="2400" dirty="0">
                <a:hlinkClick r:id="rId5"/>
              </a:rPr>
              <a:t>11-21/0332r13</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(Resolvable random address: </a:t>
            </a:r>
            <a:r>
              <a:rPr lang="en-US" sz="2400" dirty="0">
                <a:hlinkClick r:id="rId6"/>
              </a:rPr>
              <a:t>11-21/1535r0</a:t>
            </a:r>
            <a:r>
              <a:rPr lang="en-US" sz="2400" dirty="0"/>
              <a:t> – Graham Smith)</a:t>
            </a:r>
          </a:p>
          <a:p>
            <a:pPr marL="857250" lvl="1" indent="-457200">
              <a:lnSpc>
                <a:spcPct val="70000"/>
              </a:lnSpc>
              <a:spcBef>
                <a:spcPts val="300"/>
              </a:spcBef>
              <a:spcAft>
                <a:spcPts val="600"/>
              </a:spcAft>
              <a:buFont typeface="Arial" panose="020B0604020202020204" pitchFamily="34" charset="0"/>
              <a:buChar char="•"/>
              <a:defRPr/>
            </a:pPr>
            <a:r>
              <a:rPr lang="en-US" sz="2400" dirty="0"/>
              <a:t>Private identifier requirements: </a:t>
            </a:r>
            <a:r>
              <a:rPr lang="en-US" sz="2400" dirty="0">
                <a:hlinkClick r:id="rId7"/>
              </a:rPr>
              <a:t>11-21/1531r0</a:t>
            </a:r>
            <a:r>
              <a:rPr lang="en-US" sz="2400" dirty="0"/>
              <a:t> – Dan Harkins</a:t>
            </a:r>
          </a:p>
          <a:p>
            <a:pPr marL="857250" lvl="1" indent="-457200">
              <a:lnSpc>
                <a:spcPct val="70000"/>
              </a:lnSpc>
              <a:spcBef>
                <a:spcPts val="300"/>
              </a:spcBef>
              <a:spcAft>
                <a:spcPts val="600"/>
              </a:spcAft>
              <a:buFont typeface="Arial" panose="020B0604020202020204" pitchFamily="34" charset="0"/>
              <a:buChar char="•"/>
              <a:defRPr/>
            </a:pPr>
            <a:r>
              <a:rPr lang="en-US" sz="2400" dirty="0"/>
              <a:t>Relationship to TGbi discussions – Consider any apparent overlaps (are they overlaps in requirements, or common/</a:t>
            </a:r>
            <a:r>
              <a:rPr lang="en-US" sz="2400" dirty="0" err="1"/>
              <a:t>leveragable</a:t>
            </a:r>
            <a:r>
              <a:rPr lang="en-US" sz="2400" dirty="0"/>
              <a:t> solutions?)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September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Having reviewed </a:t>
            </a:r>
            <a:r>
              <a:rPr lang="en-US" sz="2800" dirty="0">
                <a:hlinkClick r:id="rId3"/>
              </a:rPr>
              <a:t>11-21/1531r1</a:t>
            </a:r>
            <a:r>
              <a:rPr lang="en-US" sz="2800" dirty="0"/>
              <a:t>  (Dan Harkins), what do we with it?  Use as a “metric” to evaluate proposed solutions?  Something else?  Liaise to TGbi.</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4"/>
              </a:rPr>
              <a:t>11-21/0703r0</a:t>
            </a:r>
            <a:r>
              <a:rPr lang="en-US" sz="2800" dirty="0"/>
              <a:t> , and our analysis: </a:t>
            </a:r>
            <a:r>
              <a:rPr lang="en-US" sz="2800" b="0" dirty="0">
                <a:hlinkClick r:id="rId5"/>
              </a:rPr>
              <a:t>11-21/1141r0</a:t>
            </a:r>
            <a:r>
              <a:rPr lang="en-US" sz="2800" b="0" dirty="0"/>
              <a:t>.  What sort of response should we provide?  Volunteers?</a:t>
            </a:r>
          </a:p>
          <a:p>
            <a:pPr marL="457200" indent="-457200">
              <a:lnSpc>
                <a:spcPct val="70000"/>
              </a:lnSpc>
              <a:spcBef>
                <a:spcPts val="300"/>
              </a:spcBef>
              <a:spcAft>
                <a:spcPts val="600"/>
              </a:spcAft>
              <a:buFont typeface="Arial" panose="020B0604020202020204" pitchFamily="34" charset="0"/>
              <a:buChar char="•"/>
              <a:defRPr/>
            </a:pPr>
            <a:r>
              <a:rPr lang="en-US" sz="2800" dirty="0"/>
              <a:t>Review status of Issues Tracking: </a:t>
            </a:r>
            <a:r>
              <a:rPr lang="en-US" sz="2800" dirty="0">
                <a:hlinkClick r:id="rId6"/>
              </a:rPr>
              <a:t>11-21/0332r14</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r>
              <a:rPr lang="en-US" sz="2800" b="0" dirty="0"/>
              <a:t>(that haven’t been reviewed)</a:t>
            </a:r>
            <a:r>
              <a:rPr lang="en-US" sz="2800" dirty="0"/>
              <a:t>: </a:t>
            </a:r>
            <a:r>
              <a:rPr lang="en-US" altLang="en-US" sz="2800" dirty="0">
                <a:hlinkClick r:id="rId7"/>
              </a:rPr>
              <a:t>11-21/1379r2</a:t>
            </a:r>
            <a:r>
              <a:rPr lang="en-US" altLang="en-US" sz="2800" dirty="0"/>
              <a:t> , </a:t>
            </a:r>
            <a:r>
              <a:rPr lang="en-US" altLang="en-US" sz="2800" dirty="0">
                <a:hlinkClick r:id="rId8"/>
              </a:rPr>
              <a:t>11-21/1535r0</a:t>
            </a:r>
            <a:r>
              <a:rPr lang="en-US" altLang="en-US" sz="2800" dirty="0"/>
              <a:t> </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  Golden week in China</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10613</TotalTime>
  <Words>2875</Words>
  <Application>Microsoft Office PowerPoint</Application>
  <PresentationFormat>Widescreen</PresentationFormat>
  <Paragraphs>301</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Issues Tracking/Contributions</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127</cp:revision>
  <cp:lastPrinted>1601-01-01T00:00:00Z</cp:lastPrinted>
  <dcterms:created xsi:type="dcterms:W3CDTF">2021-01-26T19:12:38Z</dcterms:created>
  <dcterms:modified xsi:type="dcterms:W3CDTF">2021-09-17T15:02:59Z</dcterms:modified>
</cp:coreProperties>
</file>