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68" r:id="rId4"/>
    <p:sldId id="236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4" r:id="rId19"/>
    <p:sldId id="297" r:id="rId20"/>
    <p:sldId id="2367" r:id="rId21"/>
    <p:sldId id="307" r:id="rId22"/>
    <p:sldId id="310" r:id="rId23"/>
    <p:sldId id="295" r:id="rId24"/>
    <p:sldId id="311" r:id="rId25"/>
    <p:sldId id="312" r:id="rId26"/>
    <p:sldId id="313"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14" autoAdjust="0"/>
    <p:restoredTop sz="94660"/>
  </p:normalViewPr>
  <p:slideViewPr>
    <p:cSldViewPr>
      <p:cViewPr varScale="1">
        <p:scale>
          <a:sx n="96" d="100"/>
          <a:sy n="96" d="100"/>
        </p:scale>
        <p:origin x="102" y="48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9/9/2021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25</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25032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802.11-21/1294r3</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1470-00-00bh-scope-of-tgbh-and-tgbi.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1/11-21-0332-13-00bh-issues-tracking.docx" TargetMode="External"/><Relationship Id="rId4" Type="http://schemas.openxmlformats.org/officeDocument/2006/relationships/hyperlink" Target="https://mentor.ieee.org/802.11/dcn/21/11-21-0703-00-0000-2021-april-liaison-from-wba.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1174-00-00bh-minutes-tgbh-plenary-july-2021.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11/dcn/21/11-21-1403-00-00bh-802-11bh-telecon-minutes-aug-19-2021.docx" TargetMode="External"/><Relationship Id="rId4" Type="http://schemas.openxmlformats.org/officeDocument/2006/relationships/hyperlink" Target="https://mentor.ieee.org/802.11/dcn/21/11-21-1361-01-00bh-802-11bh-telecon-minutes-aug-10-2021.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1/11-21-0332-13-00bh-issues-tracking.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TGbh-agenda-2021-Sep-Interim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2021-09-09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15 September 2021, 19:00-21:00 ET</a:t>
            </a:r>
            <a:endParaRPr lang="en-GB" dirty="0"/>
          </a:p>
        </p:txBody>
      </p:sp>
      <p:sp>
        <p:nvSpPr>
          <p:cNvPr id="4098" name="Rectangle 2"/>
          <p:cNvSpPr>
            <a:spLocks noGrp="1" noChangeArrowheads="1"/>
          </p:cNvSpPr>
          <p:nvPr>
            <p:ph idx="1"/>
          </p:nvPr>
        </p:nvSpPr>
        <p:spPr>
          <a:xfrm>
            <a:off x="685800" y="1751014"/>
            <a:ext cx="10820399" cy="4192586"/>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September Plenary meetings: Wednesday, 19:00-21:00; Thursday 13:30-15:30; Friday 09:00-11:00</a:t>
            </a:r>
          </a:p>
          <a:p>
            <a:pPr marL="857250" lvl="1" indent="-457200">
              <a:lnSpc>
                <a:spcPct val="90000"/>
              </a:lnSpc>
              <a:spcBef>
                <a:spcPts val="0"/>
              </a:spcBef>
              <a:spcAft>
                <a:spcPts val="600"/>
              </a:spcAft>
              <a:buFont typeface="Arial" panose="020B0604020202020204" pitchFamily="34" charset="0"/>
              <a:buChar char="•"/>
              <a:defRPr/>
            </a:pPr>
            <a:r>
              <a:rPr lang="en-US" sz="2400" dirty="0"/>
              <a:t>Approve July interim and August teleconference minutes</a:t>
            </a:r>
          </a:p>
          <a:p>
            <a:pPr marL="457200" indent="-457200">
              <a:lnSpc>
                <a:spcPct val="70000"/>
              </a:lnSpc>
              <a:spcBef>
                <a:spcPts val="300"/>
              </a:spcBef>
              <a:spcAft>
                <a:spcPts val="600"/>
              </a:spcAft>
              <a:buFont typeface="Arial" panose="020B0604020202020204" pitchFamily="34" charset="0"/>
              <a:buChar char="•"/>
              <a:defRPr/>
            </a:pPr>
            <a:r>
              <a:rPr lang="en-US" sz="2800" dirty="0"/>
              <a:t>Scope of </a:t>
            </a:r>
            <a:r>
              <a:rPr lang="en-US" sz="2800" dirty="0" err="1"/>
              <a:t>TGbh</a:t>
            </a:r>
            <a:r>
              <a:rPr lang="en-US" sz="2800" dirty="0"/>
              <a:t> and </a:t>
            </a:r>
            <a:r>
              <a:rPr lang="en-US" sz="2800" dirty="0" err="1"/>
              <a:t>TGbi</a:t>
            </a:r>
            <a:r>
              <a:rPr lang="en-US" sz="2800" dirty="0"/>
              <a:t>: </a:t>
            </a:r>
            <a:r>
              <a:rPr lang="en-US" sz="2800" dirty="0">
                <a:hlinkClick r:id="rId3"/>
              </a:rPr>
              <a:t>11-21/1470r0</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Consider Liaison from WBA: </a:t>
            </a:r>
            <a:r>
              <a:rPr lang="en-US" sz="2800" u="sng" dirty="0">
                <a:hlinkClick r:id="rId4"/>
              </a:rPr>
              <a:t>11-21/0703r0</a:t>
            </a:r>
            <a:r>
              <a:rPr lang="en-US" sz="2800" b="0" dirty="0"/>
              <a:t> (any issues we missed?)</a:t>
            </a:r>
          </a:p>
          <a:p>
            <a:pPr marL="857250" lvl="1" indent="-457200">
              <a:lnSpc>
                <a:spcPct val="70000"/>
              </a:lnSpc>
              <a:spcBef>
                <a:spcPts val="300"/>
              </a:spcBef>
              <a:spcAft>
                <a:spcPts val="600"/>
              </a:spcAft>
              <a:buFont typeface="Arial" panose="020B0604020202020204" pitchFamily="34" charset="0"/>
              <a:buChar char="•"/>
              <a:defRPr/>
            </a:pPr>
            <a:r>
              <a:rPr lang="en-US" sz="2400" dirty="0"/>
              <a:t>Response plan</a:t>
            </a:r>
            <a:endParaRPr lang="en-US" sz="2400" b="0"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dirty="0">
                <a:hlinkClick r:id="rId5"/>
              </a:rPr>
              <a:t>11-21/0332r13</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a:t>
            </a:r>
            <a:r>
              <a:rPr lang="en-US" altLang="en-US" dirty="0" err="1"/>
              <a:t>TGbh</a:t>
            </a:r>
            <a:r>
              <a:rPr lang="en-US" altLang="en-US" dirty="0"/>
              <a:t> minutes</a:t>
            </a:r>
            <a:endParaRPr lang="en-GB" dirty="0"/>
          </a:p>
        </p:txBody>
      </p:sp>
      <p:sp>
        <p:nvSpPr>
          <p:cNvPr id="4098" name="Rectangle 2"/>
          <p:cNvSpPr>
            <a:spLocks noGrp="1" noChangeArrowheads="1"/>
          </p:cNvSpPr>
          <p:nvPr>
            <p:ph idx="1"/>
          </p:nvPr>
        </p:nvSpPr>
        <p:spPr>
          <a:xfrm>
            <a:off x="914401" y="1524000"/>
            <a:ext cx="10361084" cy="4113213"/>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July Interim session: </a:t>
            </a:r>
            <a:r>
              <a:rPr lang="en-US" sz="2400" dirty="0">
                <a:hlinkClick r:id="rId3"/>
              </a:rPr>
              <a:t>11-21/1174r0</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Aug 10: </a:t>
            </a:r>
            <a:r>
              <a:rPr lang="en-US" sz="2400" dirty="0">
                <a:hlinkClick r:id="rId4"/>
              </a:rPr>
              <a:t>11-21/1361r1</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Aug 19: </a:t>
            </a:r>
            <a:r>
              <a:rPr lang="en-US" sz="2400" dirty="0">
                <a:hlinkClick r:id="rId5"/>
              </a:rPr>
              <a:t>11-21/1403r0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Aug 31: &lt;TBD&gt;</a:t>
            </a:r>
          </a:p>
          <a:p>
            <a:pPr marL="457200" indent="-457200">
              <a:lnSpc>
                <a:spcPct val="90000"/>
              </a:lnSpc>
              <a:spcBef>
                <a:spcPts val="0"/>
              </a:spcBef>
              <a:spcAft>
                <a:spcPts val="600"/>
              </a:spcAft>
              <a:buFont typeface="Arial" panose="020B0604020202020204" pitchFamily="34" charset="0"/>
              <a:buChar char="•"/>
              <a:defRPr/>
            </a:pPr>
            <a:r>
              <a:rPr lang="en-US" sz="2800" dirty="0"/>
              <a:t>Moved: </a:t>
            </a:r>
          </a:p>
          <a:p>
            <a:pPr marL="457200" indent="-457200">
              <a:lnSpc>
                <a:spcPct val="90000"/>
              </a:lnSpc>
              <a:spcBef>
                <a:spcPts val="0"/>
              </a:spcBef>
              <a:spcAft>
                <a:spcPts val="600"/>
              </a:spcAft>
              <a:buFont typeface="Arial" panose="020B0604020202020204" pitchFamily="34" charset="0"/>
              <a:buChar char="•"/>
              <a:defRPr/>
            </a:pPr>
            <a:r>
              <a:rPr lang="en-US" sz="2800" dirty="0"/>
              <a:t>Seconded: </a:t>
            </a:r>
          </a:p>
          <a:p>
            <a:pPr marL="457200" indent="-457200">
              <a:lnSpc>
                <a:spcPct val="90000"/>
              </a:lnSpc>
              <a:spcBef>
                <a:spcPts val="0"/>
              </a:spcBef>
              <a:spcAft>
                <a:spcPts val="600"/>
              </a:spcAft>
              <a:buFont typeface="Arial" panose="020B0604020202020204" pitchFamily="34" charset="0"/>
              <a:buChar char="•"/>
              <a:defRPr/>
            </a:pPr>
            <a:r>
              <a:rPr lang="en-US" sz="2800" dirty="0"/>
              <a:t>Result: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16 September 2021,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July Plenary meetings: Wednesday, 19:00-21:00; Thursday 13:30-15:30; Friday 09:00-11:00</a:t>
            </a:r>
          </a:p>
          <a:p>
            <a:pPr marL="457200" indent="-457200">
              <a:lnSpc>
                <a:spcPct val="70000"/>
              </a:lnSpc>
              <a:spcBef>
                <a:spcPts val="300"/>
              </a:spcBef>
              <a:spcAft>
                <a:spcPts val="600"/>
              </a:spcAft>
              <a:buFont typeface="Arial" panose="020B0604020202020204" pitchFamily="34" charset="0"/>
              <a:buChar char="•"/>
              <a:defRPr/>
            </a:pPr>
            <a:r>
              <a:rPr lang="en-US" sz="2800" dirty="0"/>
              <a:t>Reminder of Liaison from WBA: </a:t>
            </a:r>
            <a:r>
              <a:rPr lang="en-US" sz="2800" u="sng" dirty="0">
                <a:hlinkClick r:id="rId3"/>
              </a:rPr>
              <a:t>11-21/0703r0</a:t>
            </a:r>
            <a:r>
              <a:rPr lang="en-US" sz="2800" u="sng" dirty="0"/>
              <a:t> </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p>
          <a:p>
            <a:pPr marL="457200" indent="-457200">
              <a:lnSpc>
                <a:spcPct val="70000"/>
              </a:lnSpc>
              <a:spcBef>
                <a:spcPts val="300"/>
              </a:spcBef>
              <a:spcAft>
                <a:spcPts val="600"/>
              </a:spcAft>
              <a:buFont typeface="Arial" panose="020B0604020202020204" pitchFamily="34" charset="0"/>
              <a:buChar char="•"/>
              <a:defRPr/>
            </a:pPr>
            <a:r>
              <a:rPr lang="en-US" sz="2800" dirty="0"/>
              <a:t>Contributions:</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17 September 2021, 09:00-11:00 ET</a:t>
            </a:r>
            <a:endParaRPr lang="en-GB" dirty="0"/>
          </a:p>
        </p:txBody>
      </p:sp>
      <p:sp>
        <p:nvSpPr>
          <p:cNvPr id="4098" name="Rectangle 2"/>
          <p:cNvSpPr>
            <a:spLocks noGrp="1" noChangeArrowheads="1"/>
          </p:cNvSpPr>
          <p:nvPr>
            <p:ph idx="1"/>
          </p:nvPr>
        </p:nvSpPr>
        <p:spPr>
          <a:xfrm>
            <a:off x="762000" y="1751014"/>
            <a:ext cx="10744199" cy="3886199"/>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70000"/>
              </a:lnSpc>
              <a:spcBef>
                <a:spcPts val="300"/>
              </a:spcBef>
              <a:spcAft>
                <a:spcPts val="600"/>
              </a:spcAft>
              <a:buFont typeface="Arial" panose="020B0604020202020204" pitchFamily="34" charset="0"/>
              <a:buChar char="•"/>
              <a:defRPr/>
            </a:pPr>
            <a:r>
              <a:rPr lang="en-US" sz="2800" dirty="0"/>
              <a:t>Reminder: Liaison from WBA: </a:t>
            </a:r>
            <a:r>
              <a:rPr lang="en-US" sz="2800" u="sng" dirty="0">
                <a:hlinkClick r:id="rId3"/>
              </a:rPr>
              <a:t>11-21/0703r0</a:t>
            </a:r>
            <a:r>
              <a:rPr lang="en-US" sz="2800" dirty="0"/>
              <a:t> – response needed</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a:t>
            </a:r>
          </a:p>
          <a:p>
            <a:pPr marL="457200" indent="-457200">
              <a:lnSpc>
                <a:spcPct val="70000"/>
              </a:lnSpc>
              <a:spcBef>
                <a:spcPts val="300"/>
              </a:spcBef>
              <a:spcAft>
                <a:spcPts val="600"/>
              </a:spcAft>
              <a:buFont typeface="Arial" panose="020B0604020202020204" pitchFamily="34" charset="0"/>
              <a:buChar char="•"/>
              <a:defRPr/>
            </a:pPr>
            <a:r>
              <a:rPr lang="en-US" sz="2800" dirty="0"/>
              <a:t>Contributions:</a:t>
            </a:r>
          </a:p>
          <a:p>
            <a:pPr marL="457200" indent="-457200">
              <a:lnSpc>
                <a:spcPct val="90000"/>
              </a:lnSpc>
              <a:spcBef>
                <a:spcPts val="0"/>
              </a:spcBef>
              <a:spcAft>
                <a:spcPts val="600"/>
              </a:spcAft>
              <a:buFont typeface="Arial" panose="020B0604020202020204" pitchFamily="34" charset="0"/>
              <a:buChar char="•"/>
              <a:defRPr/>
            </a:pPr>
            <a:r>
              <a:rPr lang="en-US" sz="2800" dirty="0"/>
              <a:t>Next Steps:</a:t>
            </a:r>
          </a:p>
          <a:p>
            <a:pPr marL="857250" lvl="1" indent="-457200">
              <a:lnSpc>
                <a:spcPct val="90000"/>
              </a:lnSpc>
              <a:spcBef>
                <a:spcPts val="0"/>
              </a:spcBef>
              <a:spcAft>
                <a:spcPts val="600"/>
              </a:spcAft>
              <a:buFont typeface="Arial" panose="020B0604020202020204" pitchFamily="34" charset="0"/>
              <a:buChar char="•"/>
              <a:defRPr/>
            </a:pPr>
            <a:r>
              <a:rPr lang="en-US" sz="2400" dirty="0"/>
              <a:t>Timeline review</a:t>
            </a:r>
            <a:endParaRPr lang="en-US" sz="2400" dirty="0">
              <a:solidFill>
                <a:srgbClr val="FF0000"/>
              </a:solidFill>
            </a:endParaRPr>
          </a:p>
          <a:p>
            <a:pPr marL="857250" lvl="1" indent="-457200">
              <a:lnSpc>
                <a:spcPct val="90000"/>
              </a:lnSpc>
              <a:spcBef>
                <a:spcPts val="0"/>
              </a:spcBef>
              <a:spcAft>
                <a:spcPts val="600"/>
              </a:spcAft>
              <a:buFont typeface="Arial" panose="020B0604020202020204" pitchFamily="34" charset="0"/>
              <a:buChar char="•"/>
              <a:defRPr/>
            </a:pPr>
            <a:r>
              <a:rPr lang="en-US" sz="2400" dirty="0"/>
              <a:t>November plan – D0.1 target</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Teleconferences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9479107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a:t>
            </a:r>
            <a:r>
              <a:rPr lang="en-US" altLang="en-US" dirty="0" err="1"/>
              <a:t>TGbh</a:t>
            </a:r>
            <a:r>
              <a:rPr lang="en-US" altLang="en-US" dirty="0"/>
              <a:t>, September 2021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November plenary session plan</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3 Meeting slots</a:t>
            </a:r>
          </a:p>
          <a:p>
            <a:r>
              <a:rPr lang="en-US" sz="2800" dirty="0"/>
              <a:t>Avoid conflicts with (TGs): </a:t>
            </a:r>
            <a:r>
              <a:rPr lang="en-US" sz="2800" dirty="0" err="1"/>
              <a:t>TGbi</a:t>
            </a:r>
            <a:r>
              <a:rPr lang="en-US" sz="2800" dirty="0"/>
              <a:t>,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r>
              <a:rPr lang="en-US" sz="2800" dirty="0"/>
              <a:t>Did September interim slot times work well?</a:t>
            </a:r>
          </a:p>
          <a:p>
            <a:endParaRPr lang="en-US" sz="2800" dirty="0"/>
          </a:p>
          <a:p>
            <a:r>
              <a:rPr lang="en-US" sz="2800" dirty="0"/>
              <a:t>Consider contributions; discussion on draft text – </a:t>
            </a:r>
            <a:r>
              <a:rPr lang="en-US" sz="2800" u="sng" dirty="0"/>
              <a:t>target D0.1</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Teleconferences</a:t>
            </a:r>
            <a:endParaRPr lang="en-GB" dirty="0"/>
          </a:p>
        </p:txBody>
      </p:sp>
      <p:sp>
        <p:nvSpPr>
          <p:cNvPr id="4098" name="Rectangle 2"/>
          <p:cNvSpPr>
            <a:spLocks noGrp="1" noChangeArrowheads="1"/>
          </p:cNvSpPr>
          <p:nvPr>
            <p:ph idx="1"/>
          </p:nvPr>
        </p:nvSpPr>
        <p:spPr>
          <a:xfrm>
            <a:off x="914401" y="1676400"/>
            <a:ext cx="10361084" cy="4113213"/>
          </a:xfrm>
          <a:ln/>
        </p:spPr>
        <p:txBody>
          <a:bodyPr/>
          <a:lstStyle/>
          <a:p>
            <a:r>
              <a:rPr lang="en-US" sz="2800" dirty="0"/>
              <a:t>Teleconferences through November session:</a:t>
            </a:r>
          </a:p>
          <a:p>
            <a:pPr marL="457200" indent="-457200">
              <a:buFont typeface="Arial" panose="020B0604020202020204" pitchFamily="34" charset="0"/>
              <a:buChar char="•"/>
            </a:pPr>
            <a:r>
              <a:rPr lang="en-US" sz="2800" dirty="0"/>
              <a:t>3?</a:t>
            </a:r>
          </a:p>
          <a:p>
            <a:pPr marL="457200" indent="-457200">
              <a:buFont typeface="Arial" panose="020B0604020202020204" pitchFamily="34" charset="0"/>
              <a:buChar char="•"/>
            </a:pPr>
            <a:endParaRPr lang="en-US" sz="2800" dirty="0"/>
          </a:p>
          <a:p>
            <a:r>
              <a:rPr lang="en-US" sz="2800" dirty="0"/>
              <a:t>Avoid conflicts with (TGs): </a:t>
            </a:r>
            <a:r>
              <a:rPr lang="en-US" sz="2800" dirty="0" err="1"/>
              <a:t>TGbi</a:t>
            </a:r>
            <a:r>
              <a:rPr lang="en-US" sz="2800" dirty="0"/>
              <a:t>,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Did the times/dates between July and Sept work out?</a:t>
            </a:r>
            <a:endParaRPr lang="en-US" sz="2400" dirty="0"/>
          </a:p>
          <a:p>
            <a:pPr marL="457200" indent="-457200">
              <a:buFont typeface="Arial" panose="020B0604020202020204" pitchFamily="34" charset="0"/>
              <a:buChar char="•"/>
            </a:pPr>
            <a:r>
              <a:rPr lang="en-US" sz="2800" dirty="0"/>
              <a:t>Dates to avoid?</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3200" dirty="0">
                <a:hlinkClick r:id="rId3"/>
              </a:rPr>
              <a:t>11-21/0332r13</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highlight>
                  <a:srgbClr val="FFFF00"/>
                </a:highlight>
              </a:rPr>
              <a:t>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1752600"/>
          </a:xfrm>
        </p:spPr>
        <p:txBody>
          <a:bodyPr/>
          <a:lstStyle/>
          <a:p>
            <a:r>
              <a:rPr lang="en-US" altLang="en-US" dirty="0"/>
              <a:t>Agenda</a:t>
            </a:r>
          </a:p>
          <a:p>
            <a:r>
              <a:rPr lang="en-US" altLang="en-US" dirty="0"/>
              <a:t>September 2021 Interim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Vacant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September 802.11 electronic interim session</a:t>
            </a:r>
          </a:p>
        </p:txBody>
      </p:sp>
      <p:sp>
        <p:nvSpPr>
          <p:cNvPr id="3" name="Content Placeholder 2"/>
          <p:cNvSpPr>
            <a:spLocks noGrp="1"/>
          </p:cNvSpPr>
          <p:nvPr>
            <p:ph idx="1"/>
          </p:nvPr>
        </p:nvSpPr>
        <p:spPr>
          <a:xfrm>
            <a:off x="914401" y="1828800"/>
            <a:ext cx="10361084" cy="4494213"/>
          </a:xfrm>
        </p:spPr>
        <p:txBody>
          <a:bodyPr/>
          <a:lstStyle/>
          <a:p>
            <a:pPr>
              <a:buFont typeface="Arial" panose="020B0604020202020204" pitchFamily="34" charset="0"/>
              <a:buChar char="•"/>
            </a:pPr>
            <a:r>
              <a:rPr lang="en-US" dirty="0"/>
              <a:t>This meeting is part of the September 802.11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9682</TotalTime>
  <Words>2565</Words>
  <Application>Microsoft Office PowerPoint</Application>
  <PresentationFormat>Widescreen</PresentationFormat>
  <Paragraphs>278</Paragraphs>
  <Slides>26</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Calibri</vt:lpstr>
      <vt:lpstr>Helvetica</vt:lpstr>
      <vt:lpstr>Monotype Sorts</vt:lpstr>
      <vt:lpstr>Times New Roman</vt:lpstr>
      <vt:lpstr>Office Theme</vt:lpstr>
      <vt:lpstr>Document</vt:lpstr>
      <vt:lpstr>TGbh-agenda-2021-Sep-Interim</vt:lpstr>
      <vt:lpstr>Abstract</vt:lpstr>
      <vt:lpstr>IEEE 802.11 TGbh   Randomized and Changing MAC Addresses (RCM)</vt:lpstr>
      <vt:lpstr>Registration for the September 802.11 electronic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15 September 2021, 19:00-21:00 ET</vt:lpstr>
      <vt:lpstr>Approve prior TGbh minutes</vt:lpstr>
      <vt:lpstr>TGbh Agenda – 16 September 2021, 13:30-15:30 ET</vt:lpstr>
      <vt:lpstr>TGbh Agenda – 17 September 2021, 09:00-11:00 ET</vt:lpstr>
      <vt:lpstr>November plenary session plan</vt:lpstr>
      <vt:lpstr>TGbh Teleconferences</vt:lpstr>
      <vt:lpstr>Backup material</vt:lpstr>
      <vt:lpstr>TGbh Work organization</vt:lpstr>
      <vt:lpstr>TGbh PAR Scope (emphasis added)</vt:lpstr>
      <vt:lpstr>Timeline</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106</cp:revision>
  <cp:lastPrinted>1601-01-01T00:00:00Z</cp:lastPrinted>
  <dcterms:created xsi:type="dcterms:W3CDTF">2021-01-26T19:12:38Z</dcterms:created>
  <dcterms:modified xsi:type="dcterms:W3CDTF">2021-09-09T20:08:39Z</dcterms:modified>
</cp:coreProperties>
</file>