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2367"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9" d="100"/>
          <a:sy n="159" d="100"/>
        </p:scale>
        <p:origin x="19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32-13-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3"/>
              </a:rPr>
              <a:t>11-21/0703r0</a:t>
            </a:r>
            <a:r>
              <a:rPr lang="en-US" sz="2800" b="0" dirty="0"/>
              <a:t> (any issues we missed?)</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&lt;TBD&gt;</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9680</TotalTime>
  <Words>2558</Words>
  <Application>Microsoft Office PowerPoint</Application>
  <PresentationFormat>Widescreen</PresentationFormat>
  <Paragraphs>277</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105</cp:revision>
  <cp:lastPrinted>1601-01-01T00:00:00Z</cp:lastPrinted>
  <dcterms:created xsi:type="dcterms:W3CDTF">2021-01-26T19:12:38Z</dcterms:created>
  <dcterms:modified xsi:type="dcterms:W3CDTF">2021-09-09T14:51:33Z</dcterms:modified>
</cp:coreProperties>
</file>