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314" r:id="rId18"/>
    <p:sldId id="297" r:id="rId19"/>
    <p:sldId id="2367" r:id="rId20"/>
    <p:sldId id="307" r:id="rId21"/>
    <p:sldId id="310" r:id="rId22"/>
    <p:sldId id="295" r:id="rId23"/>
    <p:sldId id="311" r:id="rId24"/>
    <p:sldId id="312" r:id="rId25"/>
    <p:sldId id="313"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21" d="100"/>
          <a:sy n="121" d="100"/>
        </p:scale>
        <p:origin x="126" y="3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332-13-00bh-issues-tracking.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403-00-00bh-802-11bh-telecon-minutes-aug-19-2021.docx" TargetMode="External"/><Relationship Id="rId4" Type="http://schemas.openxmlformats.org/officeDocument/2006/relationships/hyperlink" Target="https://mentor.ieee.org/802.11/dcn/21/11-21-1361-01-00bh-802-11bh-telecon-minutes-aug-10-202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Consider Liaison from WBA: </a:t>
            </a:r>
            <a:r>
              <a:rPr lang="en-US" sz="2800" u="sng" dirty="0">
                <a:hlinkClick r:id="rId3"/>
              </a:rPr>
              <a:t>11-21/0703r0</a:t>
            </a:r>
            <a:r>
              <a:rPr lang="en-US" sz="2800" b="0" dirty="0"/>
              <a:t> (any issues we missed?)</a:t>
            </a:r>
          </a:p>
          <a:p>
            <a:pPr marL="857250" lvl="1" indent="-457200">
              <a:lnSpc>
                <a:spcPct val="70000"/>
              </a:lnSpc>
              <a:spcBef>
                <a:spcPts val="300"/>
              </a:spcBef>
              <a:spcAft>
                <a:spcPts val="600"/>
              </a:spcAft>
              <a:buFont typeface="Arial" panose="020B0604020202020204" pitchFamily="34" charset="0"/>
              <a:buChar char="•"/>
              <a:defRPr/>
            </a:pPr>
            <a:r>
              <a:rPr lang="en-US" sz="2400" dirty="0"/>
              <a:t>Response plan</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4"/>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Aug 10: </a:t>
            </a:r>
            <a:r>
              <a:rPr lang="en-US" sz="2400" dirty="0">
                <a:hlinkClick r:id="rId4"/>
              </a:rPr>
              <a:t>11-21/1361r1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19: </a:t>
            </a:r>
            <a:r>
              <a:rPr lang="en-US" sz="2400" dirty="0">
                <a:hlinkClick r:id="rId5"/>
              </a:rPr>
              <a:t>11-21/1403r0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31: &lt;TBD&gt;</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Reminder of 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17 September 2021, 09:00-11:00 ET</a:t>
            </a:r>
            <a:endParaRPr lang="en-GB" dirty="0"/>
          </a:p>
        </p:txBody>
      </p:sp>
      <p:sp>
        <p:nvSpPr>
          <p:cNvPr id="4098" name="Rectangle 2"/>
          <p:cNvSpPr>
            <a:spLocks noGrp="1" noChangeArrowheads="1"/>
          </p:cNvSpPr>
          <p:nvPr>
            <p:ph idx="1"/>
          </p:nvPr>
        </p:nvSpPr>
        <p:spPr>
          <a:xfrm>
            <a:off x="762000" y="1751014"/>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3"/>
              </a:rPr>
              <a:t>11-21/0703r0</a:t>
            </a:r>
            <a:r>
              <a:rPr lang="en-US" sz="2800" dirty="0"/>
              <a:t> – response needed</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November plan – D0.1 target</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9679</TotalTime>
  <Words>2453</Words>
  <Application>Microsoft Office PowerPoint</Application>
  <PresentationFormat>Widescreen</PresentationFormat>
  <Paragraphs>268</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103</cp:revision>
  <cp:lastPrinted>1601-01-01T00:00:00Z</cp:lastPrinted>
  <dcterms:created xsi:type="dcterms:W3CDTF">2021-01-26T19:12:38Z</dcterms:created>
  <dcterms:modified xsi:type="dcterms:W3CDTF">2021-09-09T00:22:04Z</dcterms:modified>
</cp:coreProperties>
</file>