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314" r:id="rId18"/>
    <p:sldId id="297" r:id="rId19"/>
    <p:sldId id="2367" r:id="rId20"/>
    <p:sldId id="307" r:id="rId21"/>
    <p:sldId id="310" r:id="rId22"/>
    <p:sldId id="295" r:id="rId23"/>
    <p:sldId id="311" r:id="rId24"/>
    <p:sldId id="312" r:id="rId25"/>
    <p:sldId id="313"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2" d="100"/>
          <a:sy n="72" d="100"/>
        </p:scale>
        <p:origin x="12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32-13-00bh-issues-tracking.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June 10: </a:t>
            </a:r>
          </a:p>
          <a:p>
            <a:pPr marL="1257300" lvl="2" indent="-457200">
              <a:lnSpc>
                <a:spcPct val="90000"/>
              </a:lnSpc>
              <a:spcBef>
                <a:spcPts val="0"/>
              </a:spcBef>
              <a:spcAft>
                <a:spcPts val="600"/>
              </a:spcAft>
              <a:buFont typeface="Arial" panose="020B0604020202020204" pitchFamily="34" charset="0"/>
              <a:buChar char="•"/>
              <a:defRPr/>
            </a:pPr>
            <a:r>
              <a:rPr lang="en-US" sz="2400" dirty="0"/>
              <a:t>June 19: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respond soon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September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9665</TotalTime>
  <Words>2438</Words>
  <Application>Microsoft Office PowerPoint</Application>
  <PresentationFormat>Widescreen</PresentationFormat>
  <Paragraphs>267</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100</cp:revision>
  <cp:lastPrinted>1601-01-01T00:00:00Z</cp:lastPrinted>
  <dcterms:created xsi:type="dcterms:W3CDTF">2021-01-26T19:12:38Z</dcterms:created>
  <dcterms:modified xsi:type="dcterms:W3CDTF">2021-08-09T14:13:38Z</dcterms:modified>
</cp:coreProperties>
</file>