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34" r:id="rId22"/>
    <p:sldId id="371" r:id="rId23"/>
    <p:sldId id="373"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10" d="100"/>
          <a:sy n="110" d="100"/>
        </p:scale>
        <p:origin x="426"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802.11-21/1293r3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927-00-0arc-arc-sc-teleconference-minutes-7-june-2021.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381-00-0arc-arc-sc-teleconferences-minutes-july-2021-plenary.docx" TargetMode="External"/><Relationship Id="rId5" Type="http://schemas.openxmlformats.org/officeDocument/2006/relationships/hyperlink" Target="https://mentor.ieee.org/802.11/dcn/21/11-21-0997-00-0arc-arc-sc-teleconference-minutes-21-june-2021.docx" TargetMode="External"/><Relationship Id="rId4" Type="http://schemas.openxmlformats.org/officeDocument/2006/relationships/hyperlink" Target="https://mentor.ieee.org/802.11/dcn/21/11-21-0994-00-0arc-arc-sc-teleconference-minutes-17-june-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143-05-0arc-frame-exchange-sequenc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2021-09-13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Sep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Sep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7: </a:t>
            </a:r>
            <a:r>
              <a:rPr lang="en-US" sz="2400" dirty="0">
                <a:solidFill>
                  <a:srgbClr val="000000"/>
                </a:solidFill>
                <a:hlinkClick r:id="rId3"/>
              </a:rPr>
              <a:t>11-21/0927r0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17: </a:t>
            </a:r>
            <a:r>
              <a:rPr lang="en-US" sz="2400" dirty="0">
                <a:solidFill>
                  <a:srgbClr val="000000"/>
                </a:solidFill>
                <a:hlinkClick r:id="rId4"/>
              </a:rPr>
              <a:t>11-21/0994r</a:t>
            </a:r>
            <a:r>
              <a:rPr lang="en-US" sz="2400" dirty="0">
                <a:solidFill>
                  <a:srgbClr val="000000"/>
                </a:solidFill>
                <a:hlinkClick r:id="rId4"/>
              </a:rPr>
              <a:t>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21: </a:t>
            </a:r>
            <a:r>
              <a:rPr lang="en-US" sz="2400" dirty="0">
                <a:solidFill>
                  <a:srgbClr val="000000"/>
                </a:solidFill>
                <a:hlinkClick r:id="rId5"/>
              </a:rPr>
              <a:t>11-21/0997r0</a:t>
            </a:r>
            <a:r>
              <a:rPr lang="en-US" sz="2400" dirty="0">
                <a:solidFill>
                  <a:srgbClr val="000000"/>
                </a:solidFill>
              </a:rPr>
              <a:t> </a:t>
            </a:r>
            <a:endParaRPr lang="en-US" sz="2400" b="1" dirty="0"/>
          </a:p>
          <a:p>
            <a:pPr marL="400050" lvl="1" indent="0" eaLnBrk="1" hangingPunct="1">
              <a:lnSpc>
                <a:spcPct val="90000"/>
              </a:lnSpc>
              <a:spcBef>
                <a:spcPts val="300"/>
              </a:spcBef>
              <a:buNone/>
              <a:defRPr/>
            </a:pPr>
            <a:r>
              <a:rPr lang="en-US" sz="2400" dirty="0">
                <a:solidFill>
                  <a:srgbClr val="000000"/>
                </a:solidFill>
              </a:rPr>
              <a:t>July plenary: </a:t>
            </a:r>
            <a:r>
              <a:rPr lang="en-US" sz="2400" dirty="0">
                <a:solidFill>
                  <a:srgbClr val="000000"/>
                </a:solidFill>
                <a:hlinkClick r:id="rId6"/>
              </a:rPr>
              <a:t>11-21/1381r0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Aug/Sep telecons:</a:t>
            </a:r>
          </a:p>
          <a:p>
            <a:pPr lvl="1" eaLnBrk="1" hangingPunct="1">
              <a:lnSpc>
                <a:spcPct val="90000"/>
              </a:lnSpc>
              <a:spcBef>
                <a:spcPts val="300"/>
              </a:spcBef>
              <a:buFontTx/>
              <a:buChar char="–"/>
              <a:defRPr/>
            </a:pPr>
            <a:r>
              <a:rPr lang="en-US" sz="2400" dirty="0">
                <a:solidFill>
                  <a:srgbClr val="000000"/>
                </a:solidFill>
              </a:rPr>
              <a:t>Aug 9:</a:t>
            </a:r>
          </a:p>
          <a:p>
            <a:pPr lvl="1" eaLnBrk="1" hangingPunct="1">
              <a:lnSpc>
                <a:spcPct val="90000"/>
              </a:lnSpc>
              <a:spcBef>
                <a:spcPts val="300"/>
              </a:spcBef>
              <a:buFontTx/>
              <a:buChar char="–"/>
              <a:defRPr/>
            </a:pPr>
            <a:r>
              <a:rPr lang="en-US" sz="2400" dirty="0">
                <a:solidFill>
                  <a:srgbClr val="000000"/>
                </a:solidFill>
              </a:rPr>
              <a:t>Aug 30:</a:t>
            </a:r>
          </a:p>
          <a:p>
            <a:pPr lvl="1" eaLnBrk="1" hangingPunct="1">
              <a:lnSpc>
                <a:spcPct val="90000"/>
              </a:lnSpc>
              <a:spcBef>
                <a:spcPts val="300"/>
              </a:spcBef>
              <a:defRPr/>
            </a:pPr>
            <a:r>
              <a:rPr lang="en-US" sz="2400" dirty="0">
                <a:solidFill>
                  <a:srgbClr val="000000"/>
                </a:solidFill>
              </a:rPr>
              <a:t>Sep 2:</a:t>
            </a:r>
          </a:p>
          <a:p>
            <a:pPr lvl="1" eaLnBrk="1" hangingPunct="1">
              <a:lnSpc>
                <a:spcPct val="90000"/>
              </a:lnSpc>
              <a:spcBef>
                <a:spcPts val="300"/>
              </a:spcBef>
              <a:defRPr/>
            </a:pPr>
            <a:r>
              <a:rPr lang="en-US" sz="2400" dirty="0">
                <a:solidFill>
                  <a:srgbClr val="000000"/>
                </a:solidFill>
              </a:rPr>
              <a:t>Sep 9:</a:t>
            </a: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2021,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11-21/1143r5</a:t>
            </a:r>
            <a:r>
              <a:rPr lang="en-US" sz="2200" dirty="0"/>
              <a:t> – Graham Smith</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10668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905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November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Sept to Nov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96987</TotalTime>
  <Words>2365</Words>
  <Application>Microsoft Office PowerPoint</Application>
  <PresentationFormat>On-screen Show (4:3)</PresentationFormat>
  <Paragraphs>249</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ARC-SC-agenda-Sep-2021</vt:lpstr>
      <vt:lpstr>Abstract</vt:lpstr>
      <vt:lpstr>IEEE 802.11   Architecture Standing Committee</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 2021, 13:30 ET</vt:lpstr>
      <vt:lpstr>ARC Agenda – 14 Sep 2021, 19:00 ET</vt:lpstr>
      <vt:lpstr>ARC Agenda – 15 Sep 2021, 11:15 ET</vt:lpstr>
      <vt:lpstr>Prior meeting minutes</vt:lpstr>
      <vt:lpstr>ARC (Architecture) – Other</vt:lpstr>
      <vt:lpstr>Annex G way forward</vt:lpstr>
      <vt:lpstr>802.11 TGbe’s evolving multi-link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1000</cp:revision>
  <cp:lastPrinted>1998-02-10T13:28:06Z</cp:lastPrinted>
  <dcterms:created xsi:type="dcterms:W3CDTF">2009-07-15T16:38:20Z</dcterms:created>
  <dcterms:modified xsi:type="dcterms:W3CDTF">2021-09-13T12:57:38Z</dcterms:modified>
</cp:coreProperties>
</file>