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70" r:id="rId17"/>
    <p:sldId id="365" r:id="rId18"/>
    <p:sldId id="363" r:id="rId19"/>
    <p:sldId id="367" r:id="rId20"/>
    <p:sldId id="371" r:id="rId21"/>
    <p:sldId id="334" r:id="rId22"/>
    <p:sldId id="373"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7" d="100"/>
          <a:sy n="127" d="100"/>
        </p:scale>
        <p:origin x="876" y="12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553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802.11-21/1293r1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2021-09-08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Sep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Sep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sz="2400" b="1" dirty="0"/>
          </a:p>
          <a:p>
            <a:pPr marL="400050" lvl="1" indent="0" eaLnBrk="1" hangingPunct="1">
              <a:lnSpc>
                <a:spcPct val="90000"/>
              </a:lnSpc>
              <a:spcBef>
                <a:spcPts val="300"/>
              </a:spcBef>
              <a:buNone/>
              <a:defRPr/>
            </a:pPr>
            <a:r>
              <a:rPr lang="en-US" sz="2400" dirty="0">
                <a:solidFill>
                  <a:srgbClr val="000000"/>
                </a:solidFill>
              </a:rPr>
              <a:t>July plenary:</a:t>
            </a:r>
          </a:p>
          <a:p>
            <a:pPr marL="400050" lvl="1" indent="0" eaLnBrk="1" hangingPunct="1">
              <a:lnSpc>
                <a:spcPct val="90000"/>
              </a:lnSpc>
              <a:spcBef>
                <a:spcPts val="300"/>
              </a:spcBef>
              <a:buNone/>
              <a:defRPr/>
            </a:pPr>
            <a:r>
              <a:rPr lang="en-US" sz="2400" dirty="0">
                <a:solidFill>
                  <a:srgbClr val="000000"/>
                </a:solidFill>
              </a:rPr>
              <a:t>Aug/Sep telecons:</a:t>
            </a:r>
          </a:p>
          <a:p>
            <a:pPr lvl="1" eaLnBrk="1" hangingPunct="1">
              <a:lnSpc>
                <a:spcPct val="90000"/>
              </a:lnSpc>
              <a:spcBef>
                <a:spcPts val="300"/>
              </a:spcBef>
              <a:buFontTx/>
              <a:buChar char="–"/>
              <a:defRPr/>
            </a:pPr>
            <a:r>
              <a:rPr lang="en-US" sz="2400" dirty="0">
                <a:solidFill>
                  <a:srgbClr val="000000"/>
                </a:solidFill>
              </a:rPr>
              <a:t>Aug 9:</a:t>
            </a:r>
          </a:p>
          <a:p>
            <a:pPr lvl="1" eaLnBrk="1" hangingPunct="1">
              <a:lnSpc>
                <a:spcPct val="90000"/>
              </a:lnSpc>
              <a:spcBef>
                <a:spcPts val="300"/>
              </a:spcBef>
              <a:buFontTx/>
              <a:buChar char="–"/>
              <a:defRPr/>
            </a:pPr>
            <a:r>
              <a:rPr lang="en-US" sz="2400" dirty="0">
                <a:solidFill>
                  <a:srgbClr val="000000"/>
                </a:solidFill>
              </a:rPr>
              <a:t>Aug 30:</a:t>
            </a:r>
          </a:p>
          <a:p>
            <a:pPr lvl="1" eaLnBrk="1" hangingPunct="1">
              <a:lnSpc>
                <a:spcPct val="90000"/>
              </a:lnSpc>
              <a:spcBef>
                <a:spcPts val="300"/>
              </a:spcBef>
              <a:defRPr/>
            </a:pPr>
            <a:r>
              <a:rPr lang="en-US" sz="2400" dirty="0">
                <a:solidFill>
                  <a:srgbClr val="000000"/>
                </a:solidFill>
              </a:rPr>
              <a:t>Sep 2:</a:t>
            </a:r>
          </a:p>
          <a:p>
            <a:pPr lvl="1" eaLnBrk="1" hangingPunct="1">
              <a:lnSpc>
                <a:spcPct val="90000"/>
              </a:lnSpc>
              <a:spcBef>
                <a:spcPts val="300"/>
              </a:spcBef>
              <a:defRPr/>
            </a:pPr>
            <a:r>
              <a:rPr lang="en-US" sz="2400" dirty="0">
                <a:solidFill>
                  <a:srgbClr val="000000"/>
                </a:solidFill>
              </a:rPr>
              <a:t>Sep 9:</a:t>
            </a: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2021,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10668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905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November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Sept to Nov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96979</TotalTime>
  <Words>2254</Words>
  <Application>Microsoft Office PowerPoint</Application>
  <PresentationFormat>On-screen Show (4:3)</PresentationFormat>
  <Paragraphs>244</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ARC-SC-agenda-Sep-2021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 2021, 13:30 ET</vt:lpstr>
      <vt:lpstr>ARC Agenda – 14 Sep 2021, 19:00 ET</vt:lpstr>
      <vt:lpstr>ARC Agenda – 15 Sep 2021, 11:15 ET</vt:lpstr>
      <vt:lpstr>Prior meeting minutes</vt:lpstr>
      <vt:lpstr>ARC (Architecture) – Other</vt:lpstr>
      <vt:lpstr>802.11 TGbe’s evolving multi-link architecture</vt:lpstr>
      <vt:lpstr>Annex G way forward</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997</cp:revision>
  <cp:lastPrinted>1998-02-10T13:28:06Z</cp:lastPrinted>
  <dcterms:created xsi:type="dcterms:W3CDTF">2009-07-15T16:38:20Z</dcterms:created>
  <dcterms:modified xsi:type="dcterms:W3CDTF">2021-09-09T00:39:00Z</dcterms:modified>
</cp:coreProperties>
</file>