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132" y="3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2-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ARC-SC-agenda-Aug-9-2021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9 August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clean-up: </a:t>
            </a:r>
            <a:r>
              <a:rPr lang="en-US" sz="2400" dirty="0">
                <a:hlinkClick r:id="rId3"/>
              </a:rPr>
              <a:t>11-21/1143r0</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4"/>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t>TGaz</a:t>
            </a:r>
            <a:r>
              <a:rPr lang="en-US" sz="2000" b="1" dirty="0"/>
              <a:t> work on Fine Timing Measurement and IEEE 1588 mapping</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sz="2400" b="1" dirty="0"/>
              <a:t>Sept 2 (Thursday): 19:00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Aug 30 (Monday): 13:00 ET, 2 hours</a:t>
            </a:r>
          </a:p>
          <a:p>
            <a:pPr lvl="2">
              <a:buFont typeface="Arial" panose="020B0604020202020204" pitchFamily="34" charset="0"/>
              <a:buChar char="•"/>
            </a:pPr>
            <a:r>
              <a:rPr lang="en-US" altLang="en-US" sz="2400" b="1" dirty="0"/>
              <a:t>Sep 9 (Thursday): 19:00 ET, 2 hours</a:t>
            </a:r>
          </a:p>
          <a:p>
            <a:pPr>
              <a:buFont typeface="Arial" panose="020B0604020202020204" pitchFamily="34" charset="0"/>
              <a:buChar char="•"/>
            </a:pPr>
            <a:endParaRPr lang="en-US" altLang="en-US" sz="3000" dirty="0"/>
          </a:p>
          <a:p>
            <a:pPr>
              <a:buFont typeface="Arial" panose="020B0604020202020204" pitchFamily="34" charset="0"/>
              <a:buChar char="•"/>
            </a:pPr>
            <a:r>
              <a:rPr lang="en-US" altLang="en-US" sz="2800" b="1" dirty="0"/>
              <a:t>Note </a:t>
            </a:r>
            <a:r>
              <a:rPr lang="en-US" altLang="en-US" sz="2800" b="1" dirty="0" err="1"/>
              <a:t>TGbc</a:t>
            </a:r>
            <a:r>
              <a:rPr lang="en-US" altLang="en-US" sz="2800" b="1" dirty="0"/>
              <a:t> architecture discussions, ongoing on </a:t>
            </a:r>
            <a:r>
              <a:rPr lang="en-US" altLang="en-US" sz="2800" b="1" dirty="0" err="1"/>
              <a:t>TGbc</a:t>
            </a:r>
            <a:r>
              <a:rPr lang="en-US" altLang="en-US" sz="2800" b="1" dirty="0"/>
              <a:t> calls</a:t>
            </a:r>
          </a:p>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9 August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9 August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1204</TotalTime>
  <Words>1828</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ARC-SC-agenda-Aug-9-2021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August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37</cp:revision>
  <cp:lastPrinted>1601-01-01T00:00:00Z</cp:lastPrinted>
  <dcterms:created xsi:type="dcterms:W3CDTF">2021-01-26T19:12:38Z</dcterms:created>
  <dcterms:modified xsi:type="dcterms:W3CDTF">2021-08-09T22:23:39Z</dcterms:modified>
</cp:coreProperties>
</file>