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501" r:id="rId13"/>
    <p:sldId id="372" r:id="rId14"/>
    <p:sldId id="430" r:id="rId15"/>
    <p:sldId id="378" r:id="rId16"/>
    <p:sldId id="374" r:id="rId17"/>
    <p:sldId id="422" r:id="rId18"/>
    <p:sldId id="496" r:id="rId19"/>
    <p:sldId id="398" r:id="rId20"/>
    <p:sldId id="379" r:id="rId21"/>
    <p:sldId id="383" r:id="rId22"/>
    <p:sldId id="466" r:id="rId23"/>
    <p:sldId id="509" r:id="rId24"/>
    <p:sldId id="510" r:id="rId25"/>
    <p:sldId id="511" r:id="rId26"/>
    <p:sldId id="512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0" autoAdjust="0"/>
    <p:restoredTop sz="92269" autoAdjust="0"/>
  </p:normalViewPr>
  <p:slideViewPr>
    <p:cSldViewPr>
      <p:cViewPr varScale="1">
        <p:scale>
          <a:sx n="116" d="100"/>
          <a:sy n="116" d="100"/>
        </p:scale>
        <p:origin x="88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802.11-21-1256r0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802.11-21-1256r0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802.11-21/1256r1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5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186" TargetMode="External"/><Relationship Id="rId3" Type="http://schemas.openxmlformats.org/officeDocument/2006/relationships/hyperlink" Target="https://mentor.ieee.org/802.11/dcn/11-21-1255" TargetMode="External"/><Relationship Id="rId7" Type="http://schemas.openxmlformats.org/officeDocument/2006/relationships/hyperlink" Target="https://mentor.ieee.org/802.11/dcn/11-21-1337" TargetMode="External"/><Relationship Id="rId12" Type="http://schemas.openxmlformats.org/officeDocument/2006/relationships/hyperlink" Target="https://mentor.ieee.org/802.11/dcn/11-21-120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1-1316" TargetMode="External"/><Relationship Id="rId11" Type="http://schemas.openxmlformats.org/officeDocument/2006/relationships/hyperlink" Target="https://mentor.ieee.org/802.11/dcn/11-21-1338" TargetMode="External"/><Relationship Id="rId5" Type="http://schemas.openxmlformats.org/officeDocument/2006/relationships/hyperlink" Target="https://mentor.ieee.org/802.11/dcn/11-21-1336" TargetMode="External"/><Relationship Id="rId10" Type="http://schemas.openxmlformats.org/officeDocument/2006/relationships/hyperlink" Target="https://mentor.ieee.org/802.11/dcn/11-21-1335" TargetMode="External"/><Relationship Id="rId4" Type="http://schemas.openxmlformats.org/officeDocument/2006/relationships/hyperlink" Target="https://mentor.ieee.org/802.11/dcn/11-21-1256" TargetMode="External"/><Relationship Id="rId9" Type="http://schemas.openxmlformats.org/officeDocument/2006/relationships/hyperlink" Target="https://mentor.ieee.org/802.11/dcn/11-21-125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2021-09-10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7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3632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536491"/>
              </p:ext>
            </p:extLst>
          </p:nvPr>
        </p:nvGraphicFramePr>
        <p:xfrm>
          <a:off x="2954528" y="1447801"/>
          <a:ext cx="5656072" cy="376231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5691144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41807"/>
              </p:ext>
            </p:extLst>
          </p:nvPr>
        </p:nvGraphicFramePr>
        <p:xfrm>
          <a:off x="152400" y="897598"/>
          <a:ext cx="11734800" cy="4306641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Yujin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NOH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802099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3639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99970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80237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5434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70985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LB254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07-12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340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LB255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TGaz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08-23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09-07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September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r>
              <a:rPr lang="en-US" sz="2800" b="0" dirty="0" smtClean="0"/>
              <a:t>R1: includes updated </a:t>
            </a:r>
            <a:r>
              <a:rPr lang="en-US" sz="2800" b="0" smtClean="0"/>
              <a:t>membership slides</a:t>
            </a:r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2021-07-10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845874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41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467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451B717-9D87-430E-8E7C-540DC35074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816102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29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53AFB7B-FB8F-4FFD-BDB8-F896E6D613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8" y="739902"/>
            <a:ext cx="10462684" cy="571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2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7C591EF5-4858-4802-902F-E7A43E81B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48423"/>
            <a:ext cx="8610600" cy="4705271"/>
          </a:xfrm>
        </p:spPr>
      </p:pic>
    </p:spTree>
    <p:extLst>
      <p:ext uri="{BB962C8B-B14F-4D97-AF65-F5344CB8AC3E}">
        <p14:creationId xmlns:p14="http://schemas.microsoft.com/office/powerpoint/2010/main" val="1243543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(July to September)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="" xmlns:a16="http://schemas.microsoft.com/office/drawing/2014/main" id="{B6234C9D-39DB-40FA-86D4-9AD2118C6E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61" y="1447800"/>
            <a:ext cx="9160739" cy="5005895"/>
          </a:xfrm>
        </p:spPr>
      </p:pic>
    </p:spTree>
    <p:extLst>
      <p:ext uri="{BB962C8B-B14F-4D97-AF65-F5344CB8AC3E}">
        <p14:creationId xmlns:p14="http://schemas.microsoft.com/office/powerpoint/2010/main" val="3205923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https://mentor.ieee.org/802.11/dcn/13/11-13-0230-05-0000-comment-resolution-tutorial.ppt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None received since the 2021 July session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July </a:t>
            </a:r>
            <a:r>
              <a:rPr lang="en-GB" altLang="en-US" dirty="0"/>
              <a:t>2021 </a:t>
            </a:r>
            <a:r>
              <a:rPr lang="en-GB" altLang="en-US" dirty="0" smtClean="0"/>
              <a:t>- Approved</a:t>
            </a:r>
            <a:endParaRPr lang="en-GB" altLang="en-US" dirty="0"/>
          </a:p>
          <a:p>
            <a:pPr marL="0" indent="0">
              <a:buNone/>
            </a:pPr>
            <a:r>
              <a:rPr lang="en-US" altLang="en-US" b="0" dirty="0" smtClean="0"/>
              <a:t>Comment responses to ISO/IEC JTC1 SC6 re: IEEE </a:t>
            </a:r>
            <a:r>
              <a:rPr lang="en-US" altLang="en-US" b="0" dirty="0" err="1" smtClean="0"/>
              <a:t>Std</a:t>
            </a:r>
            <a:r>
              <a:rPr lang="en-US" altLang="en-US" b="0" dirty="0" smtClean="0"/>
              <a:t> 802.11-2020</a:t>
            </a:r>
          </a:p>
          <a:p>
            <a:pPr marL="0" indent="0">
              <a:buNone/>
            </a:pPr>
            <a:r>
              <a:rPr lang="en-US" altLang="en-US" b="0" dirty="0" smtClean="0"/>
              <a:t>IEEE </a:t>
            </a:r>
            <a:r>
              <a:rPr lang="en-US" altLang="en-US" b="0" dirty="0" err="1"/>
              <a:t>Std</a:t>
            </a:r>
            <a:r>
              <a:rPr lang="en-US" altLang="en-US" b="0" dirty="0"/>
              <a:t> </a:t>
            </a:r>
            <a:r>
              <a:rPr lang="en-US" altLang="en-US" b="0" dirty="0" smtClean="0"/>
              <a:t>802.11ay-2021 </a:t>
            </a:r>
            <a:r>
              <a:rPr lang="en-US" altLang="en-US" b="0" dirty="0"/>
              <a:t>to </a:t>
            </a:r>
            <a:r>
              <a:rPr lang="en-US" altLang="en-US" b="0" dirty="0" smtClean="0"/>
              <a:t>ISO, conditional on publication</a:t>
            </a:r>
            <a:endParaRPr lang="en-US" altLang="en-US" b="0" dirty="0"/>
          </a:p>
          <a:p>
            <a:pPr marL="0" indent="0">
              <a:buNone/>
            </a:pPr>
            <a:r>
              <a:rPr lang="en-US" altLang="en-US" b="0" dirty="0"/>
              <a:t>IEEE </a:t>
            </a:r>
            <a:r>
              <a:rPr lang="en-US" altLang="en-US" b="0" dirty="0" err="1"/>
              <a:t>Std</a:t>
            </a:r>
            <a:r>
              <a:rPr lang="en-US" altLang="en-US" b="0" dirty="0"/>
              <a:t> </a:t>
            </a:r>
            <a:r>
              <a:rPr lang="en-US" altLang="en-US" b="0" dirty="0" smtClean="0"/>
              <a:t>802.11ba-2021 </a:t>
            </a:r>
            <a:r>
              <a:rPr lang="en-US" altLang="en-US" b="0" dirty="0"/>
              <a:t>to </a:t>
            </a:r>
            <a:r>
              <a:rPr lang="en-US" altLang="en-US" b="0" dirty="0" smtClean="0"/>
              <a:t>ISO, conditional on publication</a:t>
            </a:r>
            <a:endParaRPr lang="en-US" altLang="en-US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dirty="0"/>
              <a:t>November 2021</a:t>
            </a:r>
          </a:p>
          <a:p>
            <a:pPr marL="0" indent="0">
              <a:buNone/>
            </a:pPr>
            <a:r>
              <a:rPr lang="en-US" altLang="en-US" b="0" dirty="0" smtClean="0"/>
              <a:t>IEEE </a:t>
            </a:r>
            <a:r>
              <a:rPr lang="en-US" altLang="en-US" b="0" dirty="0" err="1" smtClean="0"/>
              <a:t>Std</a:t>
            </a:r>
            <a:r>
              <a:rPr lang="en-US" altLang="en-US" b="0" dirty="0" smtClean="0"/>
              <a:t> 802.11bb PAR modification</a:t>
            </a: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2021 - Planned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- P802.11az </a:t>
            </a:r>
            <a:r>
              <a:rPr lang="en-US" altLang="en-US" sz="2800" b="0" dirty="0"/>
              <a:t>PAR </a:t>
            </a:r>
            <a:r>
              <a:rPr lang="en-US" altLang="en-US" sz="2800" b="0" dirty="0" smtClean="0"/>
              <a:t>Extension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/>
              <a:t>December 2021 - Planned</a:t>
            </a:r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– P802.11bb PAR modification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43142"/>
              </p:ext>
            </p:extLst>
          </p:nvPr>
        </p:nvGraphicFramePr>
        <p:xfrm>
          <a:off x="929218" y="1828802"/>
          <a:ext cx="10348382" cy="391452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https://mentor.ieee.org/802.11/dcn/11-21-1255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https://mentor.ieee.org/802.11/dcn/11-21-1256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https://mentor.ieee.org/802.11/dcn/11-21-1336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https://mentor.ieee.org/802.11/dcn/11-21-1316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https://mentor.ieee.org/802.11/dcn/11-21-1337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https://mentor.ieee.org/802-ec/dcn/21/ec-21-0186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https://mentor.ieee.org/802.11/dcn/11-21-1257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https://mentor.ieee.org/802.11/dcn/11-21-1335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https://mentor.ieee.org/802.11/dcn/11-21-1338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https://mentor.ieee.org/802.11/dcn/11-21-1204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September 2021 electronic session, reciprocal credit is given for other WG/TAG meetings which occur during the WG11 session, Monday September 13, 2021 9am Eastern to Tuesday, September 21, 2020 Noon Eastern (Note: The September 2021 electronic meeting does NOT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2021-09-16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160363</TotalTime>
  <Words>1767</Words>
  <Application>Microsoft Office PowerPoint</Application>
  <PresentationFormat>Widescreen</PresentationFormat>
  <Paragraphs>638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September 2021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PowerPoint Presentation</vt:lpstr>
      <vt:lpstr>PowerPoint Presentation</vt:lpstr>
      <vt:lpstr>Attendees by affiliation (attended at least one meeting July to September)</vt:lpstr>
      <vt:lpstr>Attendance by subgroup (July to September)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2021</cp:keywords>
  <cp:lastModifiedBy>Stanley, Dorothy</cp:lastModifiedBy>
  <cp:revision>2309</cp:revision>
  <cp:lastPrinted>1998-02-10T13:28:06Z</cp:lastPrinted>
  <dcterms:created xsi:type="dcterms:W3CDTF">1998-02-10T13:07:52Z</dcterms:created>
  <dcterms:modified xsi:type="dcterms:W3CDTF">2021-09-10T20:56:06Z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