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506" r:id="rId24"/>
    <p:sldId id="507" r:id="rId25"/>
    <p:sldId id="508" r:id="rId26"/>
    <p:sldId id="489" r:id="rId27"/>
    <p:sldId id="458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00" autoAdjust="0"/>
    <p:restoredTop sz="92269" autoAdjust="0"/>
  </p:normalViewPr>
  <p:slideViewPr>
    <p:cSldViewPr>
      <p:cViewPr varScale="1">
        <p:scale>
          <a:sx n="116" d="100"/>
          <a:sy n="116" d="100"/>
        </p:scale>
        <p:origin x="88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6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802.11-21/1256r0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186" TargetMode="External"/><Relationship Id="rId3" Type="http://schemas.openxmlformats.org/officeDocument/2006/relationships/hyperlink" Target="https://mentor.ieee.org/802.11/dcn/11-21-1255" TargetMode="External"/><Relationship Id="rId7" Type="http://schemas.openxmlformats.org/officeDocument/2006/relationships/hyperlink" Target="https://mentor.ieee.org/802.11/dcn/11-21-1337" TargetMode="External"/><Relationship Id="rId12" Type="http://schemas.openxmlformats.org/officeDocument/2006/relationships/hyperlink" Target="https://mentor.ieee.org/802.11/dcn/11-21-120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1316" TargetMode="External"/><Relationship Id="rId11" Type="http://schemas.openxmlformats.org/officeDocument/2006/relationships/hyperlink" Target="https://mentor.ieee.org/802.11/dcn/11-21-1338" TargetMode="External"/><Relationship Id="rId5" Type="http://schemas.openxmlformats.org/officeDocument/2006/relationships/hyperlink" Target="https://mentor.ieee.org/802.11/dcn/11-21-1336" TargetMode="External"/><Relationship Id="rId10" Type="http://schemas.openxmlformats.org/officeDocument/2006/relationships/hyperlink" Target="https://mentor.ieee.org/802.11/dcn/11-21-1335" TargetMode="External"/><Relationship Id="rId4" Type="http://schemas.openxmlformats.org/officeDocument/2006/relationships/hyperlink" Target="https://mentor.ieee.org/802.11/dcn/11-21-1256" TargetMode="External"/><Relationship Id="rId9" Type="http://schemas.openxmlformats.org/officeDocument/2006/relationships/hyperlink" Target="https://mentor.ieee.org/802.11/dcn/11-21-125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2021-09-09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3632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536491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41807"/>
              </p:ext>
            </p:extLst>
          </p:nvPr>
        </p:nvGraphicFramePr>
        <p:xfrm>
          <a:off x="152400" y="897598"/>
          <a:ext cx="11734800" cy="4306641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ANSLEY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8023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70985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07-12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September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2021-07-10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84587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41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467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D1DE5F7-2160-4C47-B85A-B865BA082C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674751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E034780-C8BB-41AB-9A53-A9AAA526A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60" y="702296"/>
            <a:ext cx="10507942" cy="574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May to July)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="" xmlns:a16="http://schemas.microsoft.com/office/drawing/2014/main" id="{B8196479-B262-4EE3-BC6D-0F00B8FAF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48423"/>
            <a:ext cx="8610600" cy="4705271"/>
          </a:xfrm>
        </p:spPr>
      </p:pic>
    </p:spTree>
    <p:extLst>
      <p:ext uri="{BB962C8B-B14F-4D97-AF65-F5344CB8AC3E}">
        <p14:creationId xmlns:p14="http://schemas.microsoft.com/office/powerpoint/2010/main" val="24457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None received since the 2021 July session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July </a:t>
            </a:r>
            <a:r>
              <a:rPr lang="en-GB" altLang="en-US" dirty="0"/>
              <a:t>2021 </a:t>
            </a:r>
            <a:r>
              <a:rPr lang="en-GB" altLang="en-US" dirty="0" smtClean="0"/>
              <a:t>- Approved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b="0" dirty="0" smtClean="0"/>
              <a:t>Comment responses to ISO/IEC JTC1 SC6 re: IEEE </a:t>
            </a:r>
            <a:r>
              <a:rPr lang="en-US" altLang="en-US" b="0" dirty="0" err="1" smtClean="0"/>
              <a:t>Std</a:t>
            </a:r>
            <a:r>
              <a:rPr lang="en-US" altLang="en-US" b="0" dirty="0" smtClean="0"/>
              <a:t> 802.11-2020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/>
              <a:t>Std</a:t>
            </a:r>
            <a:r>
              <a:rPr lang="en-US" altLang="en-US" b="0" dirty="0"/>
              <a:t> </a:t>
            </a:r>
            <a:r>
              <a:rPr lang="en-US" altLang="en-US" b="0" dirty="0" smtClean="0"/>
              <a:t>802.11ay-2021 </a:t>
            </a:r>
            <a:r>
              <a:rPr lang="en-US" altLang="en-US" b="0" dirty="0"/>
              <a:t>to </a:t>
            </a:r>
            <a:r>
              <a:rPr lang="en-US" altLang="en-US" b="0" dirty="0" smtClean="0"/>
              <a:t>ISO, conditional on publication</a:t>
            </a:r>
            <a:endParaRPr lang="en-US" altLang="en-US" b="0" dirty="0"/>
          </a:p>
          <a:p>
            <a:pPr marL="0" indent="0">
              <a:buNone/>
            </a:pPr>
            <a:r>
              <a:rPr lang="en-US" altLang="en-US" b="0" dirty="0"/>
              <a:t>IEEE </a:t>
            </a:r>
            <a:r>
              <a:rPr lang="en-US" altLang="en-US" b="0" dirty="0" err="1"/>
              <a:t>Std</a:t>
            </a:r>
            <a:r>
              <a:rPr lang="en-US" altLang="en-US" b="0" dirty="0"/>
              <a:t> </a:t>
            </a:r>
            <a:r>
              <a:rPr lang="en-US" altLang="en-US" b="0" dirty="0" smtClean="0"/>
              <a:t>802.11ba-2021 </a:t>
            </a:r>
            <a:r>
              <a:rPr lang="en-US" altLang="en-US" b="0" dirty="0"/>
              <a:t>to </a:t>
            </a:r>
            <a:r>
              <a:rPr lang="en-US" altLang="en-US" b="0" dirty="0" smtClean="0"/>
              <a:t>ISO, conditional on publication</a:t>
            </a:r>
            <a:endParaRPr lang="en-US" altLang="en-US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dirty="0"/>
              <a:t>November 2021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 smtClean="0"/>
              <a:t>Std</a:t>
            </a:r>
            <a:r>
              <a:rPr lang="en-US" altLang="en-US" b="0" dirty="0" smtClean="0"/>
              <a:t> 802.11bb PAR modification</a:t>
            </a: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2021 - Planned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- P802.11az </a:t>
            </a:r>
            <a:r>
              <a:rPr lang="en-US" altLang="en-US" sz="2800" b="0" dirty="0"/>
              <a:t>PAR </a:t>
            </a:r>
            <a:r>
              <a:rPr lang="en-US" altLang="en-US" sz="2800" b="0" dirty="0" smtClean="0"/>
              <a:t>Extension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/>
              <a:t>December 2021 - Planned</a:t>
            </a:r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– P802.11bb PAR modification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43142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https://mentor.ieee.org/802.11/dcn/11-21-1255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https://mentor.ieee.org/802.11/dcn/11-21-1256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https://mentor.ieee.org/802.11/dcn/11-21-1336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https://mentor.ieee.org/802.11/dcn/11-21-1316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https://mentor.ieee.org/802.11/dcn/11-21-1337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https://mentor.ieee.org/802-ec/dcn/21/ec-21-0186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https://mentor.ieee.org/802.11/dcn/11-21-1257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https://mentor.ieee.org/802.11/dcn/11-21-1335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https://mentor.ieee.org/802.11/dcn/11-21-1338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https://mentor.ieee.org/802.11/dcn/11-21-1204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2021 electronic session, reciprocal credit is given for other WG/TAG meetings which occur during the WG11 session, Monday September 13, 2021 9am Eastern to Tuesday, September 21, 2020 Noon Eastern (Note: The September 2021 electronic meeting does NOT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2021-09-16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159767</TotalTime>
  <Words>1757</Words>
  <Application>Microsoft Office PowerPoint</Application>
  <PresentationFormat>Widescreen</PresentationFormat>
  <Paragraphs>636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2021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May to July)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2021</cp:keywords>
  <cp:lastModifiedBy>Stanley, Dorothy</cp:lastModifiedBy>
  <cp:revision>2306</cp:revision>
  <cp:lastPrinted>1998-02-10T13:28:06Z</cp:lastPrinted>
  <dcterms:created xsi:type="dcterms:W3CDTF">1998-02-10T13:07:52Z</dcterms:created>
  <dcterms:modified xsi:type="dcterms:W3CDTF">2021-09-10T02:49:08Z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