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
  </p:notesMasterIdLst>
  <p:handoutMasterIdLst>
    <p:handoutMasterId r:id="rId9"/>
  </p:handoutMasterIdLst>
  <p:sldIdLst>
    <p:sldId id="256" r:id="rId5"/>
    <p:sldId id="620" r:id="rId6"/>
    <p:sldId id="621"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FA77F-1F36-8941-8EAE-E72E2D477F1A}" v="1" dt="2021-09-17T15:34:12.3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31" autoAdjust="0"/>
    <p:restoredTop sz="95918" autoAdjust="0"/>
  </p:normalViewPr>
  <p:slideViewPr>
    <p:cSldViewPr>
      <p:cViewPr varScale="1">
        <p:scale>
          <a:sx n="118" d="100"/>
          <a:sy n="118" d="100"/>
        </p:scale>
        <p:origin x="1432" y="2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97403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Antonio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Jul 2021</a:t>
            </a:r>
            <a:endParaRPr lang="en-GB" dirty="0"/>
          </a:p>
        </p:txBody>
      </p:sp>
      <p:sp>
        <p:nvSpPr>
          <p:cNvPr id="6" name="Footer Placeholder 5"/>
          <p:cNvSpPr>
            <a:spLocks noGrp="1"/>
          </p:cNvSpPr>
          <p:nvPr>
            <p:ph type="ftr" idx="11"/>
          </p:nvPr>
        </p:nvSpPr>
        <p:spPr/>
        <p:txBody>
          <a:bodyPr/>
          <a:lstStyle>
            <a:lvl1pPr>
              <a:defRPr/>
            </a:lvl1pPr>
          </a:lstStyle>
          <a:p>
            <a:r>
              <a:rPr lang="en-GB"/>
              <a:t>Antonio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Jul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Antonio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Jul 2021</a:t>
            </a:r>
            <a:endParaRPr lang="en-GB" dirty="0"/>
          </a:p>
        </p:txBody>
      </p:sp>
      <p:sp>
        <p:nvSpPr>
          <p:cNvPr id="4" name="Footer Placeholder 3"/>
          <p:cNvSpPr>
            <a:spLocks noGrp="1"/>
          </p:cNvSpPr>
          <p:nvPr>
            <p:ph type="ftr" idx="11"/>
          </p:nvPr>
        </p:nvSpPr>
        <p:spPr/>
        <p:txBody>
          <a:bodyPr/>
          <a:lstStyle>
            <a:lvl1pPr>
              <a:defRPr/>
            </a:lvl1pPr>
          </a:lstStyle>
          <a:p>
            <a:r>
              <a:rPr lang="en-GB"/>
              <a:t>Antonio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Jul 2021</a:t>
            </a:r>
            <a:endParaRPr lang="en-GB" dirty="0"/>
          </a:p>
        </p:txBody>
      </p:sp>
      <p:sp>
        <p:nvSpPr>
          <p:cNvPr id="3" name="Footer Placeholder 2"/>
          <p:cNvSpPr>
            <a:spLocks noGrp="1"/>
          </p:cNvSpPr>
          <p:nvPr>
            <p:ph type="ftr" idx="11"/>
          </p:nvPr>
        </p:nvSpPr>
        <p:spPr/>
        <p:txBody>
          <a:bodyPr/>
          <a:lstStyle>
            <a:lvl1pPr>
              <a:defRPr/>
            </a:lvl1pPr>
          </a:lstStyle>
          <a:p>
            <a:r>
              <a:rPr lang="en-GB"/>
              <a:t>Antonio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Antonio de la Oliva, </a:t>
            </a:r>
            <a:r>
              <a:rPr lang="en-GB" dirty="0" err="1"/>
              <a:t>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a:t>TGbi</a:t>
            </a:r>
            <a:r>
              <a:rPr lang="en-US" sz="2800" dirty="0"/>
              <a:t> - Enhancing Privacy</a:t>
            </a:r>
            <a:r>
              <a:rPr lang="en-US" sz="2800" dirty="0">
                <a:solidFill>
                  <a:schemeClr val="tx1"/>
                </a:solidFill>
              </a:rPr>
              <a:t> – Remote Stalking in public spaces</a:t>
            </a:r>
            <a:endParaRPr lang="en-GB" sz="2800"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2021-07-27</a:t>
            </a:r>
          </a:p>
        </p:txBody>
      </p:sp>
      <p:sp>
        <p:nvSpPr>
          <p:cNvPr id="6" name="Date Placeholder 3"/>
          <p:cNvSpPr>
            <a:spLocks noGrp="1"/>
          </p:cNvSpPr>
          <p:nvPr>
            <p:ph type="dt" idx="10"/>
          </p:nvPr>
        </p:nvSpPr>
        <p:spPr/>
        <p:txBody>
          <a:bodyPr/>
          <a:lstStyle/>
          <a:p>
            <a:r>
              <a:rPr lang="es-ES_tradnl"/>
              <a:t>Jul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Antonio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3995295126"/>
              </p:ext>
            </p:extLst>
          </p:nvPr>
        </p:nvGraphicFramePr>
        <p:xfrm>
          <a:off x="1191154" y="2433637"/>
          <a:ext cx="9629245" cy="162052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Joseph LEVY</a:t>
                      </a:r>
                    </a:p>
                  </a:txBody>
                  <a:tcPr/>
                </a:tc>
                <a:tc>
                  <a:txBody>
                    <a:bodyPr/>
                    <a:lstStyle/>
                    <a:p>
                      <a:r>
                        <a:rPr lang="en-ES" sz="1400" kern="1200" dirty="0" err="1">
                          <a:solidFill>
                            <a:schemeClr val="tx1"/>
                          </a:solidFill>
                          <a:latin typeface="+mn-lt"/>
                          <a:ea typeface="+mn-ea"/>
                          <a:cs typeface="+mn-cs"/>
                        </a:rPr>
                        <a:t>InterDigital</a:t>
                      </a:r>
                      <a:r>
                        <a:rPr lang="en-ES" sz="1400" kern="1200" dirty="0">
                          <a:solidFill>
                            <a:schemeClr val="tx1"/>
                          </a:solidFill>
                          <a:latin typeface="+mn-lt"/>
                          <a:ea typeface="+mn-ea"/>
                          <a:cs typeface="+mn-cs"/>
                        </a:rPr>
                        <a:t>, Inc.</a:t>
                      </a:r>
                    </a:p>
                  </a:txBody>
                  <a:tcPr/>
                </a:tc>
                <a:tc>
                  <a:txBody>
                    <a:bodyPr/>
                    <a:lstStyle/>
                    <a:p>
                      <a:r>
                        <a:rPr lang="en-ES" sz="1400" kern="1200" dirty="0">
                          <a:solidFill>
                            <a:schemeClr val="tx1"/>
                          </a:solidFill>
                          <a:latin typeface="+mn-lt"/>
                          <a:ea typeface="+mn-ea"/>
                          <a:cs typeface="+mn-cs"/>
                        </a:rPr>
                        <a:t>111 W 33rd Street New York, NY 10120</a:t>
                      </a:r>
                    </a:p>
                  </a:txBody>
                  <a:tcPr/>
                </a:tc>
                <a:tc>
                  <a:txBody>
                    <a:bodyPr/>
                    <a:lstStyle/>
                    <a:p>
                      <a:r>
                        <a:rPr lang="en-ES" sz="1400" kern="1200" dirty="0">
                          <a:solidFill>
                            <a:schemeClr val="tx1"/>
                          </a:solidFill>
                          <a:latin typeface="+mn-lt"/>
                          <a:ea typeface="+mn-ea"/>
                          <a:cs typeface="+mn-cs"/>
                        </a:rPr>
                        <a:t>+1.631.622.139</a:t>
                      </a:r>
                    </a:p>
                  </a:txBody>
                  <a:tcPr/>
                </a:tc>
                <a:tc>
                  <a:txBody>
                    <a:bodyPr/>
                    <a:lstStyle/>
                    <a:p>
                      <a:r>
                        <a:rPr lang="en-ES" sz="1400" kern="1200" dirty="0">
                          <a:solidFill>
                            <a:schemeClr val="tx1"/>
                          </a:solidFill>
                          <a:latin typeface="+mn-lt"/>
                          <a:ea typeface="+mn-ea"/>
                          <a:cs typeface="+mn-cs"/>
                        </a:rPr>
                        <a:t>jslevy@ieee.org</a:t>
                      </a:r>
                    </a:p>
                  </a:txBody>
                  <a:tcPr/>
                </a:tc>
                <a:extLst>
                  <a:ext uri="{0D108BD9-81ED-4DB2-BD59-A6C34878D82A}">
                    <a16:rowId xmlns:a16="http://schemas.microsoft.com/office/drawing/2014/main" val="342379996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a:t>
            </a:r>
            <a:br>
              <a:rPr lang="en-US" dirty="0"/>
            </a:br>
            <a:r>
              <a:rPr lang="en-US" dirty="0"/>
              <a:t>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Original DCN: https://</a:t>
            </a:r>
            <a:r>
              <a:rPr lang="en-US" sz="1800" dirty="0" err="1"/>
              <a:t>mentor.ieee.org</a:t>
            </a:r>
            <a:r>
              <a:rPr lang="en-US" sz="1800" dirty="0"/>
              <a:t>/802.11/</a:t>
            </a:r>
            <a:r>
              <a:rPr lang="en-US" sz="1800" dirty="0" err="1"/>
              <a:t>dcn</a:t>
            </a:r>
            <a:r>
              <a:rPr lang="en-US" sz="1800" dirty="0"/>
              <a:t>/21/11-21-0993-00-00bi-hotel-privacy-usecase.pptx</a:t>
            </a:r>
          </a:p>
          <a:p>
            <a:pPr marL="857250" lvl="1" indent="-457200">
              <a:buAutoNum type="arabicPeriod"/>
            </a:pPr>
            <a:endParaRPr lang="en-US" sz="1800"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45668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8CF92-274E-4E45-9B83-AFA2A78D8B62}"/>
              </a:ext>
            </a:extLst>
          </p:cNvPr>
          <p:cNvSpPr>
            <a:spLocks noGrp="1"/>
          </p:cNvSpPr>
          <p:nvPr>
            <p:ph type="title"/>
          </p:nvPr>
        </p:nvSpPr>
        <p:spPr/>
        <p:txBody>
          <a:bodyPr/>
          <a:lstStyle/>
          <a:p>
            <a:r>
              <a:rPr lang="en-ES" dirty="0"/>
              <a:t>Straw Poll</a:t>
            </a:r>
          </a:p>
        </p:txBody>
      </p:sp>
      <p:sp>
        <p:nvSpPr>
          <p:cNvPr id="3" name="Content Placeholder 2">
            <a:extLst>
              <a:ext uri="{FF2B5EF4-FFF2-40B4-BE49-F238E27FC236}">
                <a16:creationId xmlns:a16="http://schemas.microsoft.com/office/drawing/2014/main" id="{E52E9DF1-51C1-F64F-86CE-09135E922BA6}"/>
              </a:ext>
            </a:extLst>
          </p:cNvPr>
          <p:cNvSpPr>
            <a:spLocks noGrp="1"/>
          </p:cNvSpPr>
          <p:nvPr>
            <p:ph idx="1"/>
          </p:nvPr>
        </p:nvSpPr>
        <p:spPr/>
        <p:txBody>
          <a:bodyPr/>
          <a:lstStyle/>
          <a:p>
            <a:r>
              <a:rPr lang="en-ES" dirty="0"/>
              <a:t>Straw poll:</a:t>
            </a:r>
          </a:p>
          <a:p>
            <a:r>
              <a:rPr lang="en-US"/>
              <a:t>Should “The </a:t>
            </a:r>
            <a:r>
              <a:rPr lang="en-US" dirty="0"/>
              <a:t>Remote Stalking in </a:t>
            </a:r>
            <a:r>
              <a:rPr lang="en-US"/>
              <a:t>public spaces” </a:t>
            </a:r>
            <a:r>
              <a:rPr lang="en-US" dirty="0"/>
              <a:t>use </a:t>
            </a:r>
            <a:r>
              <a:rPr lang="en-US"/>
              <a:t>case be </a:t>
            </a:r>
            <a:r>
              <a:rPr lang="en-US" dirty="0"/>
              <a:t>a .11bi use case?</a:t>
            </a:r>
          </a:p>
          <a:p>
            <a:endParaRPr lang="en-US" dirty="0"/>
          </a:p>
          <a:p>
            <a:r>
              <a:rPr lang="en-US" dirty="0"/>
              <a:t>Y/N/A</a:t>
            </a:r>
            <a:endParaRPr lang="en-ES" dirty="0"/>
          </a:p>
        </p:txBody>
      </p:sp>
      <p:sp>
        <p:nvSpPr>
          <p:cNvPr id="4" name="Slide Number Placeholder 3">
            <a:extLst>
              <a:ext uri="{FF2B5EF4-FFF2-40B4-BE49-F238E27FC236}">
                <a16:creationId xmlns:a16="http://schemas.microsoft.com/office/drawing/2014/main" id="{76F2C894-12DD-0042-963A-D55ECCCB60F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54EC36F-5E72-5546-A39E-529102225E97}"/>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56155E16-C9C7-7A43-B819-6C38C1392249}"/>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2341492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0CD0A2DA8E4A4A8E40C35B447A21AA" ma:contentTypeVersion="8" ma:contentTypeDescription="Create a new document." ma:contentTypeScope="" ma:versionID="39cdb3bf5b57ec07e85692b4e8ac34ac">
  <xsd:schema xmlns:xsd="http://www.w3.org/2001/XMLSchema" xmlns:xs="http://www.w3.org/2001/XMLSchema" xmlns:p="http://schemas.microsoft.com/office/2006/metadata/properties" xmlns:ns2="587d09ef-5104-44b8-81a6-a4ab0ec6034f" targetNamespace="http://schemas.microsoft.com/office/2006/metadata/properties" ma:root="true" ma:fieldsID="a5fe4768cf7547533320dbd658592b34" ns2:_="">
    <xsd:import namespace="587d09ef-5104-44b8-81a6-a4ab0ec603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7d09ef-5104-44b8-81a6-a4ab0ec603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43C16D-C6B0-4382-A583-1C44BBEEA5DF}">
  <ds:schemaRefs>
    <ds:schemaRef ds:uri="http://schemas.microsoft.com/sharepoint/v3/contenttype/forms"/>
  </ds:schemaRefs>
</ds:datastoreItem>
</file>

<file path=customXml/itemProps2.xml><?xml version="1.0" encoding="utf-8"?>
<ds:datastoreItem xmlns:ds="http://schemas.openxmlformats.org/officeDocument/2006/customXml" ds:itemID="{E5C72DC9-21ED-4244-9B9F-0EC99E006824}">
  <ds:schemaRefs>
    <ds:schemaRef ds:uri="http://schemas.microsoft.com/office/2006/documentManagement/types"/>
    <ds:schemaRef ds:uri="http://schemas.microsoft.com/office/infopath/2007/PartnerControls"/>
    <ds:schemaRef ds:uri="http://purl.org/dc/terms/"/>
    <ds:schemaRef ds:uri="http://purl.org/dc/elements/1.1/"/>
    <ds:schemaRef ds:uri="http://purl.org/dc/dcmitype/"/>
    <ds:schemaRef ds:uri="http://schemas.openxmlformats.org/package/2006/metadata/core-properties"/>
    <ds:schemaRef ds:uri="587d09ef-5104-44b8-81a6-a4ab0ec6034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FF89769-B767-4A65-8044-9AE963E12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7d09ef-5104-44b8-81a6-a4ab0ec60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214</TotalTime>
  <Words>313</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TGbi - Enhancing Privacy – Remote Stalking in public spaces</vt:lpstr>
      <vt:lpstr>TGbi Privacy Use Case  Remote Stalking in public spaces</vt:lpstr>
      <vt:lpstr>Straw Poll</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841</cp:revision>
  <cp:lastPrinted>1601-01-01T00:00:00Z</cp:lastPrinted>
  <dcterms:created xsi:type="dcterms:W3CDTF">2018-05-10T16:45:22Z</dcterms:created>
  <dcterms:modified xsi:type="dcterms:W3CDTF">2021-09-17T15:35:12Z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0x010100D90CD0A2DA8E4A4A8E40C35B447A21AA</vt:lpwstr>
  </property>
</Properties>
</file>