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</p:sldMasterIdLst>
  <p:notesMasterIdLst>
    <p:notesMasterId r:id="rId15"/>
  </p:notesMasterIdLst>
  <p:handoutMasterIdLst>
    <p:handoutMasterId r:id="rId16"/>
  </p:handoutMasterIdLst>
  <p:sldIdLst>
    <p:sldId id="256" r:id="rId6"/>
    <p:sldId id="257" r:id="rId7"/>
    <p:sldId id="261" r:id="rId8"/>
    <p:sldId id="262" r:id="rId9"/>
    <p:sldId id="263" r:id="rId10"/>
    <p:sldId id="265" r:id="rId11"/>
    <p:sldId id="266" r:id="rId12"/>
    <p:sldId id="267" r:id="rId13"/>
    <p:sldId id="264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rlie Pettersson" initials="CP" lastIdx="1" clrIdx="0">
    <p:extLst>
      <p:ext uri="{19B8F6BF-5375-455C-9EA6-DF929625EA0E}">
        <p15:presenceInfo xmlns:p15="http://schemas.microsoft.com/office/powerpoint/2012/main" userId="S::charlie.pettersson@ericsson.com::d12b89ca-3998-45f3-8d31-e36f3230f1c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107" d="100"/>
          <a:sy n="107" d="100"/>
        </p:scale>
        <p:origin x="144" y="2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3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65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Jonas Sedin,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Jonas Sedin,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July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Jonas Sedin,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July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Jonas Sedin,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July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Jonas Sedin,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July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Jonas Sedin,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July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Jonas Sedin,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Jonas Sedin,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Jonas Sedin,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Jonas Sedin, Ericsson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802.11-21/1218r1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Random access using capture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2021-07-19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/>
              <a:t>July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Jonas Sedin,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9832389"/>
              </p:ext>
            </p:extLst>
          </p:nvPr>
        </p:nvGraphicFramePr>
        <p:xfrm>
          <a:off x="985838" y="2420938"/>
          <a:ext cx="10023475" cy="241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9535" progId="Word.Document.8">
                  <p:embed/>
                </p:oleObj>
              </mc:Choice>
              <mc:Fallback>
                <p:oleObj name="Document" r:id="rId3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838" y="2420938"/>
                        <a:ext cx="10023475" cy="2419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Random access can be improved outside of resource efficiency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It is also important to consider what random access is used for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the case where random access is used for delivering BSR it is important to consider the delay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We propose a method that could improve the delay when using UORA to deliver BSR using capture and power ramping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Jonas Sedin,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July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Background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Random access for 11be has been discussed in several contributions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[1] considers improving UORA by utilizing spatial streams potentially increasing the number of resources by the number of spatial streams per RU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[2] considers reusing NFRP procedures borrowed from 11ax to increase the capacity to notify the AP that the STA needs to be scheduled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Both of the contributions considers the random access efficiency to be low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In order to improve random access, it should be considered how random access is used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76AAD83-5B70-4C1C-AF28-E722C9F0524D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Jonas Sedin,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July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Random access use case in 11be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7917903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One of the main use cases for 11ax UORA is to deliver Buffer Status Reports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This is particularly useful when there are many devices in the BSS whose data may arrive at any point and the AP uses OFDMA to schedule its users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The BSRP trigger frame may include a field that makes the BSR transmitted using UORA 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This allows the AP to control the BSS to reduce contention, which allows for more efficient operations through AP control – this is key if there are a lot of devices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In this case not only UORA efficiency is important but also the uplink delay distribution caused of the scheduling cycle</a:t>
            </a:r>
          </a:p>
          <a:p>
            <a:pPr marL="457200" lvl="1" indent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Jonas Sedin,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July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Random access in 11be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In UORA there may be collisions between 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As the received power is controlled by the AP - if two devices collide it is likely that </a:t>
            </a:r>
            <a:r>
              <a:rPr lang="en-GB" u="sng" dirty="0"/>
              <a:t>none</a:t>
            </a:r>
            <a:r>
              <a:rPr lang="en-GB" dirty="0"/>
              <a:t> of the UORA transmissions will be correctly decoded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This means that a collision will cause two failures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However if the received power levels from the two STAs would be different - “capture” might be possible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If the received power level are different it is likely that a collision would result in one failure and one success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Thus we suggest that UORA shall have the ability for devices to have different powers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Jonas Sedin,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July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0EAB7-CA91-4DAE-988B-D8CA4B9C0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Random access with capture and power ramping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9CF93-26B9-4D4F-A073-CE1EAB5627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Different received powers in UORA can be achieved through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Power ramping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v-SE" dirty="0"/>
              <a:t>Thus a STA starts at a lower transmitted power level and ramps it up successively until it succeeds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v-SE" dirty="0"/>
              <a:t>This can be done by for instance having a set of AP received power levels to use with each attempt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Randomly selecting powers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v-SE" dirty="0"/>
              <a:t>The powers can be from a set of AP received power levels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This should on average reduce the delay of random access as a collision may only cause one failure rather than two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EC7361-A496-42D4-AF1B-96DF9B0446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1AC2B3-34FE-4955-AFFE-3FF922FE679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Jonas Sedin,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4CCF920-6AA0-4CA3-9E35-BC16711A316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0749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7ECCC-B2CF-4744-99D4-41283ECCD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System level simulation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6D5350-F342-4725-A7E3-F166D8882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Consider the use case of delivering BSR using UORA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Consider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Single BSS scheduling using UORA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A set of sensor STAs with sensor traffic model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v-SE" dirty="0"/>
              <a:t>The STAs have sensor data arriving every 10 ms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v-SE" dirty="0"/>
              <a:t>In this traffic scenario, OFDMA usually outperfoms EDCA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The BSRP that triggers UORA is sent every 10 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We model the capturing of BSR UORA where if the RU resources are used by 2 or more STAs, a STA is succesful if the received SIR is larger than 3 dB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We thus look at the delay for the STA to deliver the uplink data packet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27D6B4-8B8A-4780-A7DC-9589A2A101E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E9C94-D617-4774-B132-BD64D265B6E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Jonas Sedin,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6C5D793-8ECA-48AE-8EEC-B86B17B599E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6170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7ECCC-B2CF-4744-99D4-41283ECCD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System level simulation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6D5350-F342-4725-A7E3-F166D8882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28801"/>
            <a:ext cx="10582199" cy="44656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600" dirty="0"/>
              <a:t>We test the following: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1200" dirty="0"/>
              <a:t>No ramping nor capturing applied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1200" dirty="0"/>
              <a:t>Ramping 1: Ramping with 4 steps = {0, -3, -6, -9} dB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1200" dirty="0"/>
              <a:t>Ramping 2: Ramping with 2 steps = {0, -3} dB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1200" dirty="0"/>
              <a:t>Random 1: Random values selected from set of 4 values = {0, -3, -6, -9} 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1600" dirty="0"/>
              <a:t>We look at the 50th and 95th percentile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1200" dirty="0"/>
              <a:t>We can see that 50th and 95th percentile UL delay is improved compared to no ramping</a:t>
            </a:r>
            <a:endParaRPr lang="sv-SE" dirty="0"/>
          </a:p>
          <a:p>
            <a:pPr lvl="1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27D6B4-8B8A-4780-A7DC-9589A2A101E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E9C94-D617-4774-B132-BD64D265B6E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Jonas Sedin,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6C5D793-8ECA-48AE-8EEC-B86B17B599E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July 2021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C33C3E1-AC8C-404D-B1A7-749100840F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8167" y="3641836"/>
            <a:ext cx="4145359" cy="273054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E6E1517-AD58-4088-A798-C1D7D85864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8321" y="3641836"/>
            <a:ext cx="4145360" cy="2730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220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11/21-0400r0 Enhanced UORA, </a:t>
            </a:r>
            <a:r>
              <a:rPr lang="en-GB" dirty="0" err="1"/>
              <a:t>Yanyi</a:t>
            </a:r>
            <a:r>
              <a:rPr lang="en-GB" dirty="0"/>
              <a:t> Ding</a:t>
            </a:r>
          </a:p>
          <a:p>
            <a:r>
              <a:rPr lang="en-GB" dirty="0"/>
              <a:t>[2] 11/20-1903r3 Random access for 11be, Stephane Baron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Jonas Sedin,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July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8762117-8292-4133-b1c7-eab5c6487cfd"/>
    <EriCOLLCategoryTaxHTField0 xmlns="d8762117-8292-4133-b1c7-eab5c6487cfd">
      <Terms xmlns="http://schemas.microsoft.com/office/infopath/2007/PartnerControls"/>
    </EriCOLLCategoryTaxHTField0>
    <EriCOLLCustomerTaxHTField0 xmlns="d8762117-8292-4133-b1c7-eab5c6487cfd">
      <Terms xmlns="http://schemas.microsoft.com/office/infopath/2007/PartnerControls"/>
    </EriCOLLCustomerTaxHTField0>
    <EriCOLLDate. xmlns="900d3850-65e1-49b7-8437-01c7e4f8516c" xsi:nil="true"/>
    <EriCOLLCompetenceTaxHTField0 xmlns="d8762117-8292-4133-b1c7-eab5c6487cfd">
      <Terms xmlns="http://schemas.microsoft.com/office/infopath/2007/PartnerControls"/>
    </EriCOLLCompetenceTaxHTField0>
    <EriCOLLCountryTaxHTField0 xmlns="d8762117-8292-4133-b1c7-eab5c6487cfd">
      <Terms xmlns="http://schemas.microsoft.com/office/infopath/2007/PartnerControls"/>
    </EriCOLLCountryTaxHTField0>
    <EriCOLLProjectsTaxHTField0 xmlns="d8762117-8292-4133-b1c7-eab5c6487cfd">
      <Terms xmlns="http://schemas.microsoft.com/office/infopath/2007/PartnerControls"/>
    </EriCOLLProjectsTaxHTField0>
    <IconOverlay xmlns="http://schemas.microsoft.com/sharepoint/v4" xsi:nil="true"/>
    <EriCOLLProcessTaxHTField0 xmlns="d8762117-8292-4133-b1c7-eab5c6487cfd">
      <Terms xmlns="http://schemas.microsoft.com/office/infopath/2007/PartnerControls"/>
    </EriCOLLProcessTaxHTField0>
    <TaxCatchAllLabel xmlns="d8762117-8292-4133-b1c7-eab5c6487cfd"/>
    <TaxKeywordTaxHTField xmlns="d8762117-8292-4133-b1c7-eab5c6487cfd">
      <Terms xmlns="http://schemas.microsoft.com/office/infopath/2007/PartnerControls"/>
    </TaxKeywordTaxHTField>
    <AbstractOrSummary. xmlns="900d3850-65e1-49b7-8437-01c7e4f8516c" xsi:nil="true"/>
    <EriCOLLOrganizationUnitTaxHTField0 xmlns="d8762117-8292-4133-b1c7-eab5c6487cfd">
      <Terms xmlns="http://schemas.microsoft.com/office/infopath/2007/PartnerControls"/>
    </EriCOLLOrganizationUnitTaxHTField0>
    <EriCOLLProductsTaxHTField0 xmlns="d8762117-8292-4133-b1c7-eab5c6487cfd">
      <Terms xmlns="http://schemas.microsoft.com/office/infopath/2007/PartnerControls"/>
    </EriCOLLProductsTaxHTField0>
    <Prepared. xmlns="900d3850-65e1-49b7-8437-01c7e4f8516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C5F30C9B16E14C8EACE5F2CC7B7AC7F400BC37F4CF111E7244B3EAC799886554FB" ma:contentTypeVersion="29" ma:contentTypeDescription="EriCOLL Document Content Type" ma:contentTypeScope="" ma:versionID="02f2c4c9744a61d68f69c6c11e3f8254">
  <xsd:schema xmlns:xsd="http://www.w3.org/2001/XMLSchema" xmlns:xs="http://www.w3.org/2001/XMLSchema" xmlns:p="http://schemas.microsoft.com/office/2006/metadata/properties" xmlns:ns2="900d3850-65e1-49b7-8437-01c7e4f8516c" xmlns:ns3="d8762117-8292-4133-b1c7-eab5c6487cfd" xmlns:ns4="84e64825-e996-42c7-a622-42dd28204c78" xmlns:ns5="http://schemas.microsoft.com/sharepoint/v4" targetNamespace="http://schemas.microsoft.com/office/2006/metadata/properties" ma:root="true" ma:fieldsID="0289260845dd6960088ff7a700cd6ecb" ns2:_="" ns3:_="" ns4:_="" ns5:_="">
    <xsd:import namespace="900d3850-65e1-49b7-8437-01c7e4f8516c"/>
    <xsd:import namespace="d8762117-8292-4133-b1c7-eab5c6487cfd"/>
    <xsd:import namespace="84e64825-e996-42c7-a622-42dd28204c78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Prepared." minOccurs="0"/>
                <xsd:element ref="ns2:EriCOLLDate." minOccurs="0"/>
                <xsd:element ref="ns2:AbstractOrSummary." minOccurs="0"/>
                <xsd:element ref="ns3:EriCOLLCategoryTaxHTField0" minOccurs="0"/>
                <xsd:element ref="ns3:EriCOLLCompetenceTaxHTField0" minOccurs="0"/>
                <xsd:element ref="ns3:TaxCatchAll" minOccurs="0"/>
                <xsd:element ref="ns3:EriCOLLOrganizationUnitTaxHTField0" minOccurs="0"/>
                <xsd:element ref="ns3:EriCOLLCountryTaxHTField0" minOccurs="0"/>
                <xsd:element ref="ns3:TaxCatchAllLabel" minOccurs="0"/>
                <xsd:element ref="ns3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  <xsd:element ref="ns3:TaxKeywordTaxHTField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4:SharedWithUsers" minOccurs="0"/>
                <xsd:element ref="ns4:SharedWithDetails" minOccurs="0"/>
                <xsd:element ref="ns5:IconOverlay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0d3850-65e1-49b7-8437-01c7e4f8516c" elementFormDefault="qualified">
    <xsd:import namespace="http://schemas.microsoft.com/office/2006/documentManagement/types"/>
    <xsd:import namespace="http://schemas.microsoft.com/office/infopath/2007/PartnerControls"/>
    <xsd:element name="Prepared." ma:index="2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3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4" nillable="true" ma:displayName="Abstract/Summary." ma:internalName="AbstractOrSummary_x002e_" ma:readOnly="false">
      <xsd:simpleType>
        <xsd:restriction base="dms:Note"/>
      </xsd:simpleType>
    </xsd:element>
    <xsd:element name="MediaServiceMetadata" ma:index="3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3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35" nillable="true" ma:displayName="MediaServiceLocation" ma:internalName="MediaServiceLocation" ma:readOnly="true">
      <xsd:simpleType>
        <xsd:restriction base="dms:Text"/>
      </xsd:simpleType>
    </xsd:element>
    <xsd:element name="MediaServiceOCR" ma:index="3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4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4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762117-8292-4133-b1c7-eab5c6487cfd" elementFormDefault="qualified">
    <xsd:import namespace="http://schemas.microsoft.com/office/2006/documentManagement/types"/>
    <xsd:import namespace="http://schemas.microsoft.com/office/infopath/2007/PartnerControls"/>
    <xsd:element name="EriCOLLCategoryTaxHTField0" ma:index="15" nillable="true" ma:taxonomy="true" ma:internalName="EriCOLLCategoryTaxHTField0" ma:taxonomyFieldName="EriCOLLCategory" ma:displayName="Category." ma:readOnly="false" ma:fieldId="{e72cc46e-70aa-41d8-b11d-9bbfd769c5eb}" ma:taxonomyMulti="true" ma:sspId="c3d31b72-c4b9-4223-ac69-1d9539891dc8" ma:termSetId="7561d638-dd1f-4efc-b946-10f300a4ebc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CompetenceTaxHTField0" ma:index="17" nillable="true" ma:taxonomy="true" ma:internalName="EriCOLLCompetenceTaxHTField0" ma:taxonomyFieldName="EriCOLLCompetence" ma:displayName="Competence." ma:readOnly="false" ma:default="" ma:fieldId="{ff7cf505-5048-4f7f-991c-4d426a4ce272}" ma:taxonomyMulti="true" ma:sspId="c3d31b72-c4b9-4223-ac69-1d9539891dc8" ma:termSetId="65fca077-f90a-42bb-b113-1c3a98e41ad2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hidden="true" ma:list="{4d15e3f9-ea66-4a9a-98dc-dc7866e9c6b4}" ma:internalName="TaxCatchAll" ma:readOnly="false" ma:showField="CatchAllData" ma:web="84e64825-e996-42c7-a622-42dd28204c7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OrganizationUnitTaxHTField0" ma:index="19" nillable="true" ma:taxonomy="true" ma:internalName="EriCOLLOrganizationUnitTaxHTField0" ma:taxonomyFieldName="EriCOLLOrganizationUnit" ma:displayName="Organization Unit." ma:readOnly="false" ma:default="" ma:fieldId="{7588c015-b936-47f7-bb64-663949dc467e}" ma:taxonomyMulti="true" ma:sspId="c3d31b72-c4b9-4223-ac69-1d9539891dc8" ma:termSetId="6110ab22-b916-4130-a998-2baf810842b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CountryTaxHTField0" ma:index="21" nillable="true" ma:taxonomy="true" ma:internalName="EriCOLLCountryTaxHTField0" ma:taxonomyFieldName="EriCOLLCountry" ma:displayName="Country." ma:readOnly="false" ma:default="" ma:fieldId="{a6c34b01-f2c2-4f05-b9ad-d4935bafeeb2}" ma:taxonomyMulti="true" ma:sspId="c3d31b72-c4b9-4223-ac69-1d9539891dc8" ma:termSetId="2f44dedb-31b3-4b3a-a3d0-46b7cf38e0d8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Label" ma:index="22" nillable="true" ma:displayName="Taxonomy Catch All Column1" ma:hidden="true" ma:list="{4d15e3f9-ea66-4a9a-98dc-dc7866e9c6b4}" ma:internalName="TaxCatchAllLabel" ma:readOnly="false" ma:showField="CatchAllDataLabel" ma:web="84e64825-e996-42c7-a622-42dd28204c7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3" nillable="true" ma:taxonomy="true" ma:internalName="EriCOLLCustomerTaxHTField0" ma:taxonomyFieldName="EriCOLLCustomer" ma:displayName="Customer." ma:readOnly="false" ma:fieldId="{8480f48b-f8b7-4c77-be55-63d41a1fdb0d}" ma:taxonomyMulti="true" ma:sspId="c3d31b72-c4b9-4223-ac69-1d9539891dc8" ma:termSetId="01b599ec-ba0b-47c9-b100-c1d1cc35ce71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ProcessTaxHTField0" ma:index="25" nillable="true" ma:taxonomy="true" ma:internalName="EriCOLLProcessTaxHTField0" ma:taxonomyFieldName="EriCOLLProcess" ma:displayName="Process." ma:readOnly="false" ma:fieldId="{69b1f811-b392-4734-aa69-0125c68961bd}" ma:taxonomyMulti="true" ma:sspId="c3d31b72-c4b9-4223-ac69-1d9539891dc8" ma:termSetId="0511a28e-4375-4097-9e1a-1429cb21195a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ProductsTaxHTField0" ma:index="27" nillable="true" ma:taxonomy="true" ma:internalName="EriCOLLProductsTaxHTField0" ma:taxonomyFieldName="EriCOLLProducts" ma:displayName="Products." ma:readOnly="false" ma:default="" ma:fieldId="{e7fe205b-2114-43c4-bcb7-1bbbbd16d461}" ma:taxonomyMulti="true" ma:sspId="c3d31b72-c4b9-4223-ac69-1d9539891dc8" ma:termSetId="8910459b-9dda-441d-9133-95ead0768a8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ProjectsTaxHTField0" ma:index="29" nillable="true" ma:taxonomy="true" ma:internalName="EriCOLLProjectsTaxHTField0" ma:taxonomyFieldName="EriCOLLProjects" ma:displayName="Projects." ma:readOnly="false" ma:default="" ma:fieldId="{6d690e96-80d8-4550-9bd4-922d740a55ff}" ma:taxonomyMulti="true" ma:sspId="c3d31b72-c4b9-4223-ac69-1d9539891dc8" ma:termSetId="6b24ae4c-1d36-46c1-a48f-85875fb6f741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KeywordTaxHTField" ma:index="30" nillable="true" ma:taxonomy="true" ma:internalName="TaxKeywordTaxHTField" ma:taxonomyFieldName="TaxKeyword" ma:displayName="Enterprise Keywords" ma:readOnly="false" ma:fieldId="{23f27201-bee3-471e-b2e7-b64fd8b7ca38}" ma:taxonomyMulti="true" ma:sspId="c3d31b72-c4b9-4223-ac69-1d9539891dc8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e64825-e996-42c7-a622-42dd28204c78" elementFormDefault="qualified">
    <xsd:import namespace="http://schemas.microsoft.com/office/2006/documentManagement/types"/>
    <xsd:import namespace="http://schemas.microsoft.com/office/infopath/2007/PartnerControls"/>
    <xsd:element name="SharedWithUsers" ma:index="3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3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8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c3d31b72-c4b9-4223-ac69-1d9539891dc8" ContentTypeId="0x010100C5F30C9B16E14C8EACE5F2CC7B7AC7F4" PreviousValue="false"/>
</file>

<file path=customXml/itemProps1.xml><?xml version="1.0" encoding="utf-8"?>
<ds:datastoreItem xmlns:ds="http://schemas.openxmlformats.org/officeDocument/2006/customXml" ds:itemID="{138C84D9-5DEC-442A-A9D5-5FBABEF72F7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235F67D-D9F2-4CB0-8B1B-6BC080D49985}">
  <ds:schemaRefs>
    <ds:schemaRef ds:uri="http://schemas.microsoft.com/sharepoint/v4"/>
    <ds:schemaRef ds:uri="900d3850-65e1-49b7-8437-01c7e4f8516c"/>
    <ds:schemaRef ds:uri="84e64825-e996-42c7-a622-42dd28204c78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terms/"/>
    <ds:schemaRef ds:uri="d8762117-8292-4133-b1c7-eab5c6487cfd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6E5B3AA-E891-4EF0-87A3-D28A6A50B7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00d3850-65e1-49b7-8437-01c7e4f8516c"/>
    <ds:schemaRef ds:uri="d8762117-8292-4133-b1c7-eab5c6487cfd"/>
    <ds:schemaRef ds:uri="84e64825-e996-42c7-a622-42dd28204c78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4332E266-656E-41B2-8D85-B27101FBEF50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(2)</Template>
  <TotalTime>1442</TotalTime>
  <Words>858</Words>
  <Application>Microsoft Office PowerPoint</Application>
  <PresentationFormat>Widescreen</PresentationFormat>
  <Paragraphs>107</Paragraphs>
  <Slides>9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Office Theme</vt:lpstr>
      <vt:lpstr>Document</vt:lpstr>
      <vt:lpstr>Random access using capture</vt:lpstr>
      <vt:lpstr>Abstract</vt:lpstr>
      <vt:lpstr>Background</vt:lpstr>
      <vt:lpstr>Random access use case in 11be</vt:lpstr>
      <vt:lpstr>Random access in 11be</vt:lpstr>
      <vt:lpstr>Random access with capture and power ramping</vt:lpstr>
      <vt:lpstr>System level simulation setup</vt:lpstr>
      <vt:lpstr>System level simulation results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 access using capture</dc:title>
  <dc:creator>Jonas Sedin</dc:creator>
  <cp:lastModifiedBy>Jonas Sedin</cp:lastModifiedBy>
  <cp:revision>82</cp:revision>
  <cp:lastPrinted>1601-01-01T00:00:00Z</cp:lastPrinted>
  <dcterms:created xsi:type="dcterms:W3CDTF">2021-07-19T08:38:44Z</dcterms:created>
  <dcterms:modified xsi:type="dcterms:W3CDTF">2021-10-13T13:13:53Z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0x010100C5F30C9B16E14C8EACE5F2CC7B7AC7F400BC37F4CF111E7244B3EAC799886554FB</vt:lpwstr>
  </property>
  <property fmtid="{D5CDD505-2E9C-101B-9397-08002B2CF9AE}" pid="3" name="EriCOLLCategory">
    <vt:lpwstr/>
  </property>
  <property fmtid="{D5CDD505-2E9C-101B-9397-08002B2CF9AE}" pid="4" name="TaxKeyword">
    <vt:lpwstr/>
  </property>
  <property fmtid="{D5CDD505-2E9C-101B-9397-08002B2CF9AE}" pid="5" name="EriCOLLCountry">
    <vt:lpwstr/>
  </property>
  <property fmtid="{D5CDD505-2E9C-101B-9397-08002B2CF9AE}" pid="6" name="EriCOLLCompetence">
    <vt:lpwstr/>
  </property>
  <property fmtid="{D5CDD505-2E9C-101B-9397-08002B2CF9AE}" pid="7" name="EriCOLLProcess">
    <vt:lpwstr/>
  </property>
  <property fmtid="{D5CDD505-2E9C-101B-9397-08002B2CF9AE}" pid="8" name="EriCOLLOrganizationUnit">
    <vt:lpwstr/>
  </property>
  <property fmtid="{D5CDD505-2E9C-101B-9397-08002B2CF9AE}" pid="9" name="EriCOLLProducts">
    <vt:lpwstr/>
  </property>
  <property fmtid="{D5CDD505-2E9C-101B-9397-08002B2CF9AE}" pid="10" name="EriCOLLCustomer">
    <vt:lpwstr/>
  </property>
  <property fmtid="{D5CDD505-2E9C-101B-9397-08002B2CF9AE}" pid="11" name="EriCOLLProjects">
    <vt:lpwstr/>
  </property>
</Properties>
</file>