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20FD2-5E5E-4BD3-A2F4-8EFD3E3A9314}" v="1" dt="2021-09-20T20:22:00.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5" d="100"/>
          <a:sy n="95" d="100"/>
        </p:scale>
        <p:origin x="58"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8420FD2-5E5E-4BD3-A2F4-8EFD3E3A9314}"/>
    <pc:docChg chg="custSel modSld modMainMaster">
      <pc:chgData name="Mike Montemurro" userId="40c20c913ca7511e" providerId="LiveId" clId="{08420FD2-5E5E-4BD3-A2F4-8EFD3E3A9314}" dt="2021-09-20T22:00:50.246" v="100" actId="20577"/>
      <pc:docMkLst>
        <pc:docMk/>
      </pc:docMkLst>
      <pc:sldChg chg="modSp mod">
        <pc:chgData name="Mike Montemurro" userId="40c20c913ca7511e" providerId="LiveId" clId="{08420FD2-5E5E-4BD3-A2F4-8EFD3E3A9314}" dt="2021-09-20T20:22:00.501" v="74" actId="14100"/>
        <pc:sldMkLst>
          <pc:docMk/>
          <pc:sldMk cId="3830619075" sldId="613"/>
        </pc:sldMkLst>
        <pc:spChg chg="mod">
          <ac:chgData name="Mike Montemurro" userId="40c20c913ca7511e" providerId="LiveId" clId="{08420FD2-5E5E-4BD3-A2F4-8EFD3E3A9314}" dt="2021-09-20T20:22:00.501" v="74" actId="14100"/>
          <ac:spMkLst>
            <pc:docMk/>
            <pc:sldMk cId="3830619075" sldId="613"/>
            <ac:spMk id="10" creationId="{CC2AB40D-EE73-4F6E-AF6C-5BB8815A67AA}"/>
          </ac:spMkLst>
        </pc:spChg>
      </pc:sldChg>
      <pc:sldChg chg="modSp mod">
        <pc:chgData name="Mike Montemurro" userId="40c20c913ca7511e" providerId="LiveId" clId="{08420FD2-5E5E-4BD3-A2F4-8EFD3E3A9314}" dt="2021-09-20T22:00:50.246" v="100" actId="20577"/>
        <pc:sldMkLst>
          <pc:docMk/>
          <pc:sldMk cId="3056178945" sldId="848"/>
        </pc:sldMkLst>
        <pc:spChg chg="mod">
          <ac:chgData name="Mike Montemurro" userId="40c20c913ca7511e" providerId="LiveId" clId="{08420FD2-5E5E-4BD3-A2F4-8EFD3E3A9314}" dt="2021-09-20T22:00:50.246" v="100" actId="20577"/>
          <ac:spMkLst>
            <pc:docMk/>
            <pc:sldMk cId="3056178945" sldId="848"/>
            <ac:spMk id="5" creationId="{312E63CB-7AA4-47E9-A213-073D8CADFEE1}"/>
          </ac:spMkLst>
        </pc:spChg>
      </pc:sldChg>
      <pc:sldChg chg="modSp mod">
        <pc:chgData name="Mike Montemurro" userId="40c20c913ca7511e" providerId="LiveId" clId="{08420FD2-5E5E-4BD3-A2F4-8EFD3E3A9314}" dt="2021-09-20T20:06:34.857" v="47" actId="20577"/>
        <pc:sldMkLst>
          <pc:docMk/>
          <pc:sldMk cId="1554063236" sldId="857"/>
        </pc:sldMkLst>
        <pc:spChg chg="mod">
          <ac:chgData name="Mike Montemurro" userId="40c20c913ca7511e" providerId="LiveId" clId="{08420FD2-5E5E-4BD3-A2F4-8EFD3E3A9314}" dt="2021-09-20T20:06:34.857" v="47" actId="20577"/>
          <ac:spMkLst>
            <pc:docMk/>
            <pc:sldMk cId="1554063236" sldId="857"/>
            <ac:spMk id="5" creationId="{312E63CB-7AA4-47E9-A213-073D8CADFEE1}"/>
          </ac:spMkLst>
        </pc:spChg>
      </pc:sldChg>
      <pc:sldMasterChg chg="modSp mod">
        <pc:chgData name="Mike Montemurro" userId="40c20c913ca7511e" providerId="LiveId" clId="{08420FD2-5E5E-4BD3-A2F4-8EFD3E3A9314}" dt="2021-09-20T19:07:01.392" v="1" actId="20577"/>
        <pc:sldMasterMkLst>
          <pc:docMk/>
          <pc:sldMasterMk cId="0" sldId="2147483648"/>
        </pc:sldMasterMkLst>
        <pc:spChg chg="mod">
          <ac:chgData name="Mike Montemurro" userId="40c20c913ca7511e" providerId="LiveId" clId="{08420FD2-5E5E-4BD3-A2F4-8EFD3E3A9314}" dt="2021-09-20T19:07:01.39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2021-09-20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Friday Oct 1, Monday Oct 18, 25, Nov 1, 22 – 10am ET, 2hrs </a:t>
            </a:r>
          </a:p>
          <a:p>
            <a:pPr lvl="1">
              <a:lnSpc>
                <a:spcPct val="80000"/>
              </a:lnSpc>
            </a:pPr>
            <a:r>
              <a:rPr lang="en-US" altLang="en-US" sz="1600" dirty="0"/>
              <a:t>with motions on the Oct 25</a:t>
            </a:r>
            <a:endParaRPr lang="en-US" altLang="en-US" sz="1600" baseline="30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GB" sz="1100" dirty="0"/>
              <a:t>Comment Resolution</a:t>
            </a:r>
          </a:p>
          <a:p>
            <a:pPr lvl="2"/>
            <a:r>
              <a:rPr lang="pt-BR" sz="1050" dirty="0"/>
              <a:t>CID 50 - withdrawn</a:t>
            </a:r>
          </a:p>
          <a:p>
            <a:pPr lvl="2"/>
            <a:r>
              <a:rPr lang="pt-BR" sz="1050" dirty="0"/>
              <a:t>Document 11-21/965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Sep 20, 4pm ET</a:t>
            </a:r>
          </a:p>
          <a:p>
            <a:pPr lvl="1"/>
            <a:r>
              <a:rPr lang="en-CA" altLang="en-US" sz="1200" dirty="0"/>
              <a:t>Motions </a:t>
            </a:r>
          </a:p>
          <a:p>
            <a:pPr lvl="2"/>
            <a:r>
              <a:rPr lang="en-CA" altLang="en-US" sz="1050" dirty="0"/>
              <a:t>Telecon and July Plenary minutes – Slide 6</a:t>
            </a:r>
          </a:p>
          <a:p>
            <a:pPr lvl="2"/>
            <a:r>
              <a:rPr lang="en-CA" altLang="en-US" sz="1050" dirty="0"/>
              <a:t>Document 11-21/758r10 – Slides 17-23</a:t>
            </a:r>
            <a:endParaRPr lang="en-CA" altLang="en-US" sz="100" dirty="0"/>
          </a:p>
          <a:p>
            <a:pPr lvl="1"/>
            <a:r>
              <a:rPr lang="en-CA" altLang="en-US" sz="1200" dirty="0"/>
              <a:t>Comment Resolution</a:t>
            </a:r>
            <a:endParaRPr lang="en-CA" sz="1050" dirty="0"/>
          </a:p>
          <a:p>
            <a:pPr lvl="2"/>
            <a:r>
              <a:rPr lang="en-CA" sz="1050" dirty="0"/>
              <a:t>ED1 CIDs 125, 126, 127 – document 11-21/769r5 Qi (Intel)</a:t>
            </a:r>
          </a:p>
          <a:p>
            <a:pPr lvl="2"/>
            <a:r>
              <a:rPr lang="en-CA" sz="1050" dirty="0"/>
              <a:t>MAC CIDs – Hamilton (Ruckus/</a:t>
            </a:r>
            <a:r>
              <a:rPr lang="en-CA" sz="1050" dirty="0" err="1"/>
              <a:t>Commscope</a:t>
            </a:r>
            <a:r>
              <a:rPr lang="en-CA" sz="1050" dirty="0"/>
              <a:t>)</a:t>
            </a:r>
          </a:p>
          <a:p>
            <a:pPr lvl="2"/>
            <a:r>
              <a:rPr lang="pt-BR" sz="1050" dirty="0"/>
              <a:t>Document 11-21/965 – Hart (Cisco) – PHY CIDs</a:t>
            </a:r>
            <a:endParaRPr lang="en-CA" sz="1050" dirty="0"/>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US" altLang="en-US" sz="1100" dirty="0"/>
              <a:t>Editor Report</a:t>
            </a:r>
            <a:endParaRPr lang="en-CA" altLang="en-US" sz="1100" dirty="0"/>
          </a:p>
          <a:p>
            <a:pPr lvl="1"/>
            <a:r>
              <a:rPr lang="en-CA" altLang="en-US" sz="1100" dirty="0"/>
              <a:t>Comment Resolution (Security CIDs)</a:t>
            </a:r>
          </a:p>
          <a:p>
            <a:pPr lvl="2"/>
            <a:r>
              <a:rPr lang="en-CA" sz="1000" dirty="0"/>
              <a:t>Montemurro (Huawei) – CID 594, 116</a:t>
            </a:r>
          </a:p>
          <a:p>
            <a:pPr lvl="2"/>
            <a:r>
              <a:rPr lang="en-CA" sz="1000" dirty="0"/>
              <a:t>Document 11-21/809 – Bhandaru (Broadcom)</a:t>
            </a:r>
          </a:p>
          <a:p>
            <a:pPr lvl="2"/>
            <a:r>
              <a:rPr lang="en-CA" altLang="en-US" sz="1000" dirty="0"/>
              <a:t>Document 11-21/970r5 – Huang (Intel) – AKMs</a:t>
            </a:r>
          </a:p>
          <a:p>
            <a:pPr lvl="2"/>
            <a:r>
              <a:rPr lang="en-CA" altLang="en-US" sz="1000" dirty="0"/>
              <a:t>Documents 11-21/829, 11-21/1128 – Rison (Samsung) </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nl-NL" sz="1000" dirty="0"/>
              <a:t>Document 11-21/803r3 – Au (Huawei)</a:t>
            </a:r>
          </a:p>
          <a:p>
            <a:pPr lvl="2"/>
            <a:r>
              <a:rPr lang="nl-NL" sz="1000" dirty="0"/>
              <a:t>Document 11-21/1461 – Halasz/Goodhall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MAC CIDs – Hamilton (Ruckus/</a:t>
            </a:r>
            <a:r>
              <a:rPr lang="en-CA" altLang="en-US" sz="1000" dirty="0" err="1"/>
              <a:t>Commscope</a:t>
            </a:r>
            <a:r>
              <a:rPr lang="en-CA" altLang="en-US" sz="1000" dirty="0"/>
              <a:t>)</a:t>
            </a:r>
          </a:p>
          <a:p>
            <a:pPr lvl="2"/>
            <a:r>
              <a:rPr lang="en-CA" altLang="en-US" sz="1000" dirty="0"/>
              <a:t>Document 11-21.803 – Au (Huawei) – ED2 CIDs</a:t>
            </a:r>
          </a:p>
          <a:p>
            <a:pPr lvl="2"/>
            <a:r>
              <a:rPr lang="en-CA" altLang="en-US" sz="1000" dirty="0"/>
              <a:t>Documents 11-21/1128– Rison (Samsung)</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https://mentor.ieee.org/802.11/dcn/21/11-21-1315-04-000m-telecon-minutes-for-revme-august-2021.docx</a:t>
            </a:r>
            <a:r>
              <a:rPr lang="en-US" altLang="en-US" sz="1800" dirty="0"/>
              <a:t> </a:t>
            </a:r>
          </a:p>
          <a:p>
            <a:pPr marL="0" indent="0">
              <a:buNone/>
            </a:pPr>
            <a:r>
              <a:rPr lang="en-CA" sz="2800" dirty="0"/>
              <a:t>Moved: Jon </a:t>
            </a:r>
            <a:r>
              <a:rPr lang="en-CA" sz="2800" dirty="0" err="1"/>
              <a:t>Rosdahl</a:t>
            </a:r>
            <a:endParaRPr lang="en-CA" sz="2800" dirty="0"/>
          </a:p>
          <a:p>
            <a:pPr marL="0" indent="0">
              <a:buNone/>
            </a:pPr>
            <a:r>
              <a:rPr lang="en-CA" sz="2800" dirty="0"/>
              <a:t>Seconded: Edward Au</a:t>
            </a:r>
          </a:p>
          <a:p>
            <a:pPr marL="0" indent="0">
              <a:buNone/>
            </a:pPr>
            <a:r>
              <a:rPr lang="en-CA" sz="2800" dirty="0"/>
              <a:t>Results: Unanimous. Passes.</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106570</TotalTime>
  <Words>2472</Words>
  <Application>Microsoft Office PowerPoint</Application>
  <PresentationFormat>Widescreen</PresentationFormat>
  <Paragraphs>265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4597</cp:revision>
  <cp:lastPrinted>2014-11-04T15:04:57Z</cp:lastPrinted>
  <dcterms:created xsi:type="dcterms:W3CDTF">2007-04-17T18:10:23Z</dcterms:created>
  <dcterms:modified xsi:type="dcterms:W3CDTF">2021-09-20T22:00:59Z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