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371" autoAdjust="0"/>
  </p:normalViewPr>
  <p:slideViewPr>
    <p:cSldViewPr>
      <p:cViewPr varScale="1">
        <p:scale>
          <a:sx n="110" d="100"/>
          <a:sy n="110" d="100"/>
        </p:scale>
        <p:origin x="108" y="31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A0FFDC5-E7F4-4A4B-8C49-EFAD9E142B09}"/>
    <pc:docChg chg="modSld modMainMaster">
      <pc:chgData name="Mike Montemurro" userId="40c20c913ca7511e" providerId="LiveId" clId="{0A0FFDC5-E7F4-4A4B-8C49-EFAD9E142B09}" dt="2021-09-20T12:25:34.935" v="24" actId="20577"/>
      <pc:docMkLst>
        <pc:docMk/>
      </pc:docMkLst>
      <pc:sldChg chg="modSp mod">
        <pc:chgData name="Mike Montemurro" userId="40c20c913ca7511e" providerId="LiveId" clId="{0A0FFDC5-E7F4-4A4B-8C49-EFAD9E142B09}" dt="2021-09-17T18:56:03.635" v="19" actId="20577"/>
        <pc:sldMkLst>
          <pc:docMk/>
          <pc:sldMk cId="3830619075" sldId="613"/>
        </pc:sldMkLst>
        <pc:spChg chg="mod">
          <ac:chgData name="Mike Montemurro" userId="40c20c913ca7511e" providerId="LiveId" clId="{0A0FFDC5-E7F4-4A4B-8C49-EFAD9E142B09}" dt="2021-09-17T18:56:03.635" v="19" actId="20577"/>
          <ac:spMkLst>
            <pc:docMk/>
            <pc:sldMk cId="3830619075" sldId="613"/>
            <ac:spMk id="9" creationId="{646D209B-E15C-40CD-B6C9-BF023D20E53D}"/>
          </ac:spMkLst>
        </pc:spChg>
      </pc:sldChg>
      <pc:sldChg chg="modSp mod">
        <pc:chgData name="Mike Montemurro" userId="40c20c913ca7511e" providerId="LiveId" clId="{0A0FFDC5-E7F4-4A4B-8C49-EFAD9E142B09}" dt="2021-09-20T12:25:34.935" v="24" actId="20577"/>
        <pc:sldMkLst>
          <pc:docMk/>
          <pc:sldMk cId="3056178945" sldId="848"/>
        </pc:sldMkLst>
        <pc:spChg chg="mod">
          <ac:chgData name="Mike Montemurro" userId="40c20c913ca7511e" providerId="LiveId" clId="{0A0FFDC5-E7F4-4A4B-8C49-EFAD9E142B09}" dt="2021-09-20T12:25:34.935" v="24" actId="20577"/>
          <ac:spMkLst>
            <pc:docMk/>
            <pc:sldMk cId="3056178945" sldId="848"/>
            <ac:spMk id="5" creationId="{312E63CB-7AA4-47E9-A213-073D8CADFEE1}"/>
          </ac:spMkLst>
        </pc:spChg>
      </pc:sldChg>
      <pc:sldChg chg="modSp mod">
        <pc:chgData name="Mike Montemurro" userId="40c20c913ca7511e" providerId="LiveId" clId="{0A0FFDC5-E7F4-4A4B-8C49-EFAD9E142B09}" dt="2021-09-17T15:24:39.875" v="3" actId="20577"/>
        <pc:sldMkLst>
          <pc:docMk/>
          <pc:sldMk cId="2822743645" sldId="850"/>
        </pc:sldMkLst>
        <pc:spChg chg="mod">
          <ac:chgData name="Mike Montemurro" userId="40c20c913ca7511e" providerId="LiveId" clId="{0A0FFDC5-E7F4-4A4B-8C49-EFAD9E142B09}" dt="2021-09-17T15:24:39.875" v="3" actId="20577"/>
          <ac:spMkLst>
            <pc:docMk/>
            <pc:sldMk cId="2822743645" sldId="850"/>
            <ac:spMk id="5" creationId="{5C289E12-1085-4168-A398-0F7249308ABA}"/>
          </ac:spMkLst>
        </pc:spChg>
      </pc:sldChg>
      <pc:sldMasterChg chg="modSp mod">
        <pc:chgData name="Mike Montemurro" userId="40c20c913ca7511e" providerId="LiveId" clId="{0A0FFDC5-E7F4-4A4B-8C49-EFAD9E142B09}" dt="2021-09-17T15:24:21.188" v="1" actId="20577"/>
        <pc:sldMasterMkLst>
          <pc:docMk/>
          <pc:sldMasterMk cId="0" sldId="2147483648"/>
        </pc:sldMasterMkLst>
        <pc:spChg chg="mod">
          <ac:chgData name="Mike Montemurro" userId="40c20c913ca7511e" providerId="LiveId" clId="{0A0FFDC5-E7F4-4A4B-8C49-EFAD9E142B09}" dt="2021-09-17T15:24:21.188"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802.11-21/1215r5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web.cvent.com/event/de95977b-fe09-4594-8fa6-94135d9f36b5/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239-00-000m-telecon-minutes-for-revme-july-26.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1315-01-000m-telecon-minutes-for-revme-august-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2021-09-17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27 September 2021 at 10am ET, 2hrs</a:t>
            </a:r>
          </a:p>
          <a:p>
            <a:pPr marL="0" indent="0">
              <a:lnSpc>
                <a:spcPct val="80000"/>
              </a:lnSpc>
              <a:buNone/>
            </a:pPr>
            <a:endParaRPr lang="en-US" altLang="en-US" sz="2000" dirty="0"/>
          </a:p>
          <a:p>
            <a:pPr>
              <a:lnSpc>
                <a:spcPct val="80000"/>
              </a:lnSpc>
            </a:pPr>
            <a:r>
              <a:rPr lang="en-US" altLang="en-US" sz="2000" dirty="0"/>
              <a:t>Oct 4, 18, 25, Nov 1, 8, 22 – Monday 10am ET, 2hrs </a:t>
            </a:r>
          </a:p>
          <a:p>
            <a:pPr lvl="1">
              <a:lnSpc>
                <a:spcPct val="80000"/>
              </a:lnSpc>
            </a:pPr>
            <a:r>
              <a:rPr lang="en-US" altLang="en-US" sz="1600" dirty="0"/>
              <a:t>with motions on the Oct 25</a:t>
            </a:r>
            <a:endParaRPr lang="en-US" altLang="en-US" sz="1600" baseline="30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September 802.11 electronic interim</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September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14, 4pm ET</a:t>
            </a:r>
          </a:p>
          <a:p>
            <a:pPr lvl="1"/>
            <a:r>
              <a:rPr lang="en-US" altLang="en-US" sz="1100" dirty="0"/>
              <a:t>Chair’s Welcome, Policy &amp; patent reminder</a:t>
            </a:r>
          </a:p>
          <a:p>
            <a:pPr lvl="1"/>
            <a:r>
              <a:rPr lang="en-US" altLang="en-US" sz="1100" dirty="0"/>
              <a:t>Approve agenda</a:t>
            </a:r>
          </a:p>
          <a:p>
            <a:pPr lvl="1"/>
            <a:r>
              <a:rPr lang="en-GB" sz="1100" dirty="0"/>
              <a:t>Comment Resolution</a:t>
            </a:r>
          </a:p>
          <a:p>
            <a:pPr lvl="2"/>
            <a:r>
              <a:rPr lang="pt-BR" sz="1050" dirty="0"/>
              <a:t>CID 50 - withdrawn</a:t>
            </a:r>
          </a:p>
          <a:p>
            <a:pPr lvl="2"/>
            <a:r>
              <a:rPr lang="pt-BR" sz="1050" dirty="0"/>
              <a:t>Document 11-21/965 – Hart (Cisco) – PHY CIDs (60 min)</a:t>
            </a:r>
          </a:p>
          <a:p>
            <a:pPr lvl="2"/>
            <a:r>
              <a:rPr lang="pt-BR" sz="1050" dirty="0"/>
              <a:t>Document 11-21/1009 – Henry (Cisco) – IETF RFC – CID 91</a:t>
            </a:r>
          </a:p>
          <a:p>
            <a:pPr lvl="2"/>
            <a:r>
              <a:rPr lang="pt-BR" sz="1050" dirty="0"/>
              <a:t>Document 11-21/981 – Henry (Cisco) – ANQP CIDs</a:t>
            </a:r>
          </a:p>
          <a:p>
            <a:pPr lvl="2"/>
            <a:r>
              <a:rPr lang="pt-BR" sz="1050" dirty="0"/>
              <a:t>Document 11-21/734 – Noh (Senscomm) – S1G CID</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010025"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Sep 20, 4pm ET</a:t>
            </a:r>
          </a:p>
          <a:p>
            <a:pPr lvl="1"/>
            <a:r>
              <a:rPr lang="en-CA" altLang="en-US" sz="1200" dirty="0"/>
              <a:t>Motions </a:t>
            </a:r>
          </a:p>
          <a:p>
            <a:pPr lvl="2"/>
            <a:r>
              <a:rPr lang="en-CA" altLang="en-US" sz="1050" dirty="0"/>
              <a:t>&lt;&gt;</a:t>
            </a:r>
          </a:p>
          <a:p>
            <a:pPr lvl="2"/>
            <a:endParaRPr lang="en-CA" altLang="en-US" sz="100" dirty="0"/>
          </a:p>
          <a:p>
            <a:pPr lvl="1"/>
            <a:r>
              <a:rPr lang="en-CA" altLang="en-US" sz="1200" dirty="0"/>
              <a:t>Comment Resolution</a:t>
            </a:r>
            <a:endParaRPr lang="en-CA" sz="1050" dirty="0"/>
          </a:p>
          <a:p>
            <a:pPr lvl="2"/>
            <a:r>
              <a:rPr lang="en-CA" sz="1050" dirty="0"/>
              <a:t>ED1 CIDs 125, 126, 127 = Qi (Intel)</a:t>
            </a:r>
          </a:p>
          <a:p>
            <a:pPr lvl="2"/>
            <a:r>
              <a:rPr lang="en-CA" sz="1050" dirty="0"/>
              <a:t>MAC CIDs – Hamilton (Ruckus/</a:t>
            </a:r>
            <a:r>
              <a:rPr lang="en-CA" sz="1050" dirty="0" err="1"/>
              <a:t>Commscope</a:t>
            </a:r>
            <a:r>
              <a:rPr lang="en-CA" sz="1050" dirty="0"/>
              <a:t>)</a:t>
            </a:r>
          </a:p>
          <a:p>
            <a:pPr lvl="2"/>
            <a:r>
              <a:rPr lang="pt-BR" sz="1050" dirty="0"/>
              <a:t>Document 11-21/965 – Hart (Cisco) – PHY CIDs</a:t>
            </a:r>
            <a:endParaRPr lang="en-CA" sz="1050" dirty="0"/>
          </a:p>
          <a:p>
            <a:pPr lvl="1"/>
            <a:r>
              <a:rPr lang="en-CA" altLang="en-US" sz="1200" dirty="0"/>
              <a:t>Timeline, Teleconferences, Plan for November</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004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15, 4pm ET</a:t>
            </a:r>
          </a:p>
          <a:p>
            <a:pPr lvl="1"/>
            <a:r>
              <a:rPr lang="en-US" altLang="en-US" sz="1100" dirty="0"/>
              <a:t>Editor Report</a:t>
            </a:r>
            <a:endParaRPr lang="en-CA" altLang="en-US" sz="1100" dirty="0"/>
          </a:p>
          <a:p>
            <a:pPr lvl="1"/>
            <a:r>
              <a:rPr lang="en-CA" altLang="en-US" sz="1100" dirty="0"/>
              <a:t>Comment Resolution (Security CIDs)</a:t>
            </a:r>
          </a:p>
          <a:p>
            <a:pPr lvl="2"/>
            <a:r>
              <a:rPr lang="en-CA" sz="1000" dirty="0"/>
              <a:t>Montemurro (Huawei) – CID 594, 116</a:t>
            </a:r>
          </a:p>
          <a:p>
            <a:pPr lvl="2"/>
            <a:r>
              <a:rPr lang="en-CA" sz="1000" dirty="0"/>
              <a:t>Document 11-21/809 – Bhandaru (Broadcom)</a:t>
            </a:r>
          </a:p>
          <a:p>
            <a:pPr lvl="2"/>
            <a:r>
              <a:rPr lang="en-CA" altLang="en-US" sz="1000" dirty="0"/>
              <a:t>Document 11-21/970r5 – Huang (Intel) – AKMs</a:t>
            </a:r>
          </a:p>
          <a:p>
            <a:pPr lvl="2"/>
            <a:r>
              <a:rPr lang="en-CA" altLang="en-US" sz="1000" dirty="0"/>
              <a:t>Documents 11-21/829, 11-21/1128 – Rison (Samsung) </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4419601" cy="107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16, 4pm ET</a:t>
            </a:r>
          </a:p>
          <a:p>
            <a:pPr lvl="1"/>
            <a:r>
              <a:rPr lang="en-CA" altLang="en-US" sz="1100" dirty="0"/>
              <a:t>Comment Resolution</a:t>
            </a:r>
          </a:p>
          <a:p>
            <a:pPr lvl="2"/>
            <a:r>
              <a:rPr lang="nl-NL" sz="1000" dirty="0"/>
              <a:t>Document 11-21/803r3 – Au (Huawei)</a:t>
            </a:r>
          </a:p>
          <a:p>
            <a:pPr lvl="2"/>
            <a:r>
              <a:rPr lang="nl-NL" sz="1000" dirty="0"/>
              <a:t>Document 11-21/1461 – Halasz/Goodhall (Morse Micro)</a:t>
            </a:r>
          </a:p>
          <a:p>
            <a:pPr lvl="2"/>
            <a:r>
              <a:rPr lang="en-CA" altLang="en-US" sz="1000" dirty="0"/>
              <a:t>Document 11-21/1448 – Chen (Intel)</a:t>
            </a:r>
          </a:p>
          <a:p>
            <a:pPr lvl="2"/>
            <a:r>
              <a:rPr lang="en-CA" altLang="en-US" sz="1000" dirty="0"/>
              <a:t>Document  11-21/1476r0 – Harkins (HPE)</a:t>
            </a:r>
          </a:p>
          <a:p>
            <a:pPr lvl="2"/>
            <a:r>
              <a:rPr lang="en-CA" altLang="en-US" sz="1000" dirty="0"/>
              <a:t>GEN CIDs – </a:t>
            </a:r>
            <a:r>
              <a:rPr lang="en-CA" altLang="en-US" sz="1000" dirty="0" err="1"/>
              <a:t>Rosdahl</a:t>
            </a:r>
            <a:r>
              <a:rPr lang="en-CA" altLang="en-US" sz="1000" dirty="0"/>
              <a:t> (Qualcomm) – “discuss” comments</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1" y="1371600"/>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Sep 17, 1:30pm ET</a:t>
            </a:r>
          </a:p>
          <a:p>
            <a:pPr lvl="1"/>
            <a:r>
              <a:rPr lang="en-CA" altLang="en-US" sz="1100" dirty="0"/>
              <a:t>Comment Resolution</a:t>
            </a:r>
          </a:p>
          <a:p>
            <a:pPr lvl="2"/>
            <a:r>
              <a:rPr lang="en-CA" altLang="en-US" sz="1000" dirty="0"/>
              <a:t>MAC CIDs – Hamilton (Ruckus/</a:t>
            </a:r>
            <a:r>
              <a:rPr lang="en-CA" altLang="en-US" sz="1000" dirty="0" err="1"/>
              <a:t>Commscope</a:t>
            </a:r>
            <a:r>
              <a:rPr lang="en-CA" altLang="en-US" sz="1000" dirty="0"/>
              <a:t>)</a:t>
            </a:r>
          </a:p>
          <a:p>
            <a:pPr lvl="2"/>
            <a:r>
              <a:rPr lang="en-CA" altLang="en-US" sz="1000" dirty="0"/>
              <a:t>Document 11-21.803 – Au (Huawei) – ED2 CIDs</a:t>
            </a:r>
          </a:p>
          <a:p>
            <a:pPr lvl="2"/>
            <a:r>
              <a:rPr lang="en-CA" altLang="en-US" sz="1000" dirty="0"/>
              <a:t>Documents 11-21/1128– Rison (Samsung)</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https://mentor.ieee.org/802.11/dcn/21/11-21-1239-00-000m-telecon-minutes-for-revme-july-26.docx</a:t>
            </a:r>
            <a:r>
              <a:rPr lang="en-US" altLang="en-US" sz="1800" dirty="0"/>
              <a:t> </a:t>
            </a:r>
          </a:p>
          <a:p>
            <a:pPr>
              <a:lnSpc>
                <a:spcPct val="80000"/>
              </a:lnSpc>
            </a:pPr>
            <a:r>
              <a:rPr lang="en-US" altLang="en-US" sz="1800" dirty="0">
                <a:hlinkClick r:id="rId4"/>
              </a:rPr>
              <a:t>https://mentor.ieee.org/802.11/dcn/21/11-21-1315-03-000m-telecon-minutes-for-revme-august-2021.docx</a:t>
            </a:r>
            <a:r>
              <a:rPr lang="en-US" altLang="en-US" sz="1800" dirty="0"/>
              <a:t> </a:t>
            </a:r>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106390</TotalTime>
  <Words>2453</Words>
  <Application>Microsoft Office PowerPoint</Application>
  <PresentationFormat>Widescreen</PresentationFormat>
  <Paragraphs>265</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September 802.11 electronic interim</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4595</cp:revision>
  <cp:lastPrinted>2014-11-04T15:04:57Z</cp:lastPrinted>
  <dcterms:created xsi:type="dcterms:W3CDTF">2007-04-17T18:10:23Z</dcterms:created>
  <dcterms:modified xsi:type="dcterms:W3CDTF">2021-09-20T12:25:59Z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