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423" r:id="rId4"/>
    <p:sldId id="858" r:id="rId5"/>
    <p:sldId id="613" r:id="rId6"/>
    <p:sldId id="857" r:id="rId7"/>
    <p:sldId id="856" r:id="rId8"/>
    <p:sldId id="854" r:id="rId9"/>
    <p:sldId id="855" r:id="rId10"/>
    <p:sldId id="848"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858"/>
            <p14:sldId id="613"/>
            <p14:sldId id="857"/>
            <p14:sldId id="856"/>
            <p14:sldId id="854"/>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922E83-0ED5-45FA-8797-3ED828039BF3}" v="6" dt="2021-09-16T17:39:53.1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12" autoAdjust="0"/>
    <p:restoredTop sz="96371" autoAdjust="0"/>
  </p:normalViewPr>
  <p:slideViewPr>
    <p:cSldViewPr>
      <p:cViewPr varScale="1">
        <p:scale>
          <a:sx n="94" d="100"/>
          <a:sy n="94" d="100"/>
        </p:scale>
        <p:origin x="106" y="33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CD922E83-0ED5-45FA-8797-3ED828039BF3}"/>
    <pc:docChg chg="custSel modSld modMainMaster">
      <pc:chgData name="Mike Montemurro" userId="40c20c913ca7511e" providerId="LiveId" clId="{CD922E83-0ED5-45FA-8797-3ED828039BF3}" dt="2021-09-16T21:12:32.076" v="64" actId="20577"/>
      <pc:docMkLst>
        <pc:docMk/>
      </pc:docMkLst>
      <pc:sldChg chg="modSp mod">
        <pc:chgData name="Mike Montemurro" userId="40c20c913ca7511e" providerId="LiveId" clId="{CD922E83-0ED5-45FA-8797-3ED828039BF3}" dt="2021-09-16T21:12:32.076" v="64" actId="20577"/>
        <pc:sldMkLst>
          <pc:docMk/>
          <pc:sldMk cId="3830619075" sldId="613"/>
        </pc:sldMkLst>
        <pc:spChg chg="mod">
          <ac:chgData name="Mike Montemurro" userId="40c20c913ca7511e" providerId="LiveId" clId="{CD922E83-0ED5-45FA-8797-3ED828039BF3}" dt="2021-09-16T17:39:48.435" v="33" actId="1035"/>
          <ac:spMkLst>
            <pc:docMk/>
            <pc:sldMk cId="3830619075" sldId="613"/>
            <ac:spMk id="7" creationId="{12EA73ED-8534-496E-953B-F9D898315292}"/>
          </ac:spMkLst>
        </pc:spChg>
        <pc:spChg chg="mod">
          <ac:chgData name="Mike Montemurro" userId="40c20c913ca7511e" providerId="LiveId" clId="{CD922E83-0ED5-45FA-8797-3ED828039BF3}" dt="2021-09-16T20:05:24.125" v="63" actId="20577"/>
          <ac:spMkLst>
            <pc:docMk/>
            <pc:sldMk cId="3830619075" sldId="613"/>
            <ac:spMk id="8" creationId="{4CD249A7-B25B-4413-A490-DA16C7C17DEA}"/>
          </ac:spMkLst>
        </pc:spChg>
        <pc:spChg chg="mod">
          <ac:chgData name="Mike Montemurro" userId="40c20c913ca7511e" providerId="LiveId" clId="{CD922E83-0ED5-45FA-8797-3ED828039BF3}" dt="2021-09-16T17:39:01.785" v="28" actId="20577"/>
          <ac:spMkLst>
            <pc:docMk/>
            <pc:sldMk cId="3830619075" sldId="613"/>
            <ac:spMk id="9" creationId="{646D209B-E15C-40CD-B6C9-BF023D20E53D}"/>
          </ac:spMkLst>
        </pc:spChg>
        <pc:spChg chg="mod">
          <ac:chgData name="Mike Montemurro" userId="40c20c913ca7511e" providerId="LiveId" clId="{CD922E83-0ED5-45FA-8797-3ED828039BF3}" dt="2021-09-16T21:12:32.076" v="64" actId="20577"/>
          <ac:spMkLst>
            <pc:docMk/>
            <pc:sldMk cId="3830619075" sldId="613"/>
            <ac:spMk id="10" creationId="{CC2AB40D-EE73-4F6E-AF6C-5BB8815A67AA}"/>
          </ac:spMkLst>
        </pc:spChg>
      </pc:sldChg>
      <pc:sldChg chg="modSp mod">
        <pc:chgData name="Mike Montemurro" userId="40c20c913ca7511e" providerId="LiveId" clId="{CD922E83-0ED5-45FA-8797-3ED828039BF3}" dt="2021-09-16T15:38:42.244" v="1" actId="20577"/>
        <pc:sldMkLst>
          <pc:docMk/>
          <pc:sldMk cId="2822743645" sldId="850"/>
        </pc:sldMkLst>
        <pc:spChg chg="mod">
          <ac:chgData name="Mike Montemurro" userId="40c20c913ca7511e" providerId="LiveId" clId="{CD922E83-0ED5-45FA-8797-3ED828039BF3}" dt="2021-09-16T15:38:42.244" v="1" actId="20577"/>
          <ac:spMkLst>
            <pc:docMk/>
            <pc:sldMk cId="2822743645" sldId="850"/>
            <ac:spMk id="5" creationId="{5C289E12-1085-4168-A398-0F7249308ABA}"/>
          </ac:spMkLst>
        </pc:spChg>
      </pc:sldChg>
      <pc:sldMasterChg chg="modSp mod">
        <pc:chgData name="Mike Montemurro" userId="40c20c913ca7511e" providerId="LiveId" clId="{CD922E83-0ED5-45FA-8797-3ED828039BF3}" dt="2021-09-16T15:39:09.232" v="3" actId="20577"/>
        <pc:sldMasterMkLst>
          <pc:docMk/>
          <pc:sldMasterMk cId="0" sldId="2147483648"/>
        </pc:sldMasterMkLst>
        <pc:spChg chg="mod">
          <ac:chgData name="Mike Montemurro" userId="40c20c913ca7511e" providerId="LiveId" clId="{CD922E83-0ED5-45FA-8797-3ED828039BF3}" dt="2021-09-16T15:39:09.232" v="3"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802.11-21/1215r4</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web.cvent.com/event/de95977b-fe09-4594-8fa6-94135d9f36b5/regProcessStep1"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1/11-21-1239-00-000m-telecon-minutes-for-revme-july-26.docx" TargetMode="External"/><Relationship Id="rId2" Type="http://schemas.openxmlformats.org/officeDocument/2006/relationships/hyperlink" Target="https://mentor.ieee.org/802.11/dcn/21/11-21-1168-01-000m-telecon-minutes-for-revme-july-electronic-plenary.docx" TargetMode="External"/><Relationship Id="rId1" Type="http://schemas.openxmlformats.org/officeDocument/2006/relationships/slideLayout" Target="../slideLayouts/slideLayout1.xml"/><Relationship Id="rId4" Type="http://schemas.openxmlformats.org/officeDocument/2006/relationships/hyperlink" Target="https://mentor.ieee.org/802.11/dcn/21/11-21-1315-01-000m-telecon-minutes-for-revme-august-2021.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September 2021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2021-09-16</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27 September 2021 at 10am ET, 2hrs</a:t>
            </a:r>
          </a:p>
          <a:p>
            <a:pPr marL="0" indent="0">
              <a:lnSpc>
                <a:spcPct val="80000"/>
              </a:lnSpc>
              <a:buNone/>
            </a:pPr>
            <a:endParaRPr lang="en-US" altLang="en-US" sz="2000" dirty="0"/>
          </a:p>
          <a:p>
            <a:pPr>
              <a:lnSpc>
                <a:spcPct val="80000"/>
              </a:lnSpc>
            </a:pPr>
            <a:r>
              <a:rPr lang="en-US" altLang="en-US" sz="2000" dirty="0"/>
              <a:t>Oct 4, 18, 25, Nov 1, 8, 22 – Monday 10am ET, 2hrs </a:t>
            </a:r>
          </a:p>
          <a:p>
            <a:pPr lvl="1">
              <a:lnSpc>
                <a:spcPct val="80000"/>
              </a:lnSpc>
            </a:pPr>
            <a:r>
              <a:rPr lang="en-US" altLang="en-US" sz="1600" dirty="0"/>
              <a:t>with motions on the Nov 18</a:t>
            </a:r>
            <a:endParaRPr lang="en-US" altLang="en-US" sz="1600" baseline="30000" dirty="0"/>
          </a:p>
          <a:p>
            <a:pPr>
              <a:lnSpc>
                <a:spcPct val="80000"/>
              </a:lnSpc>
            </a:pPr>
            <a:r>
              <a:rPr lang="en-US" altLang="en-US" sz="2000" dirty="0"/>
              <a:t>For the November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November</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4"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8"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type="body" idx="1"/>
          </p:nvPr>
        </p:nvSpPr>
        <p:spPr>
          <a:xfrm>
            <a:off x="2209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type="body" idx="1"/>
          </p:nvPr>
        </p:nvSpPr>
        <p:spPr>
          <a:xfrm>
            <a:off x="2209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type="body" idx="1"/>
          </p:nvPr>
        </p:nvSpPr>
        <p:spPr>
          <a:xfrm>
            <a:off x="2209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September 2021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132C6D-8479-4142-B103-4D5169917FBD}"/>
              </a:ext>
            </a:extLst>
          </p:cNvPr>
          <p:cNvSpPr>
            <a:spLocks noGrp="1"/>
          </p:cNvSpPr>
          <p:nvPr>
            <p:ph type="title"/>
          </p:nvPr>
        </p:nvSpPr>
        <p:spPr/>
        <p:txBody>
          <a:bodyPr/>
          <a:lstStyle/>
          <a:p>
            <a:r>
              <a:rPr lang="en-US" dirty="0"/>
              <a:t>Registration for the September 802.11 electronic interim</a:t>
            </a:r>
            <a:endParaRPr lang="en-CA" dirty="0"/>
          </a:p>
        </p:txBody>
      </p:sp>
      <p:sp>
        <p:nvSpPr>
          <p:cNvPr id="5" name="Content Placeholder 4">
            <a:extLst>
              <a:ext uri="{FF2B5EF4-FFF2-40B4-BE49-F238E27FC236}">
                <a16:creationId xmlns:a16="http://schemas.microsoft.com/office/drawing/2014/main" id="{CDBD87D4-BD90-4A7E-A129-BCF7400E3DBF}"/>
              </a:ext>
            </a:extLst>
          </p:cNvPr>
          <p:cNvSpPr>
            <a:spLocks noGrp="1"/>
          </p:cNvSpPr>
          <p:nvPr>
            <p:ph idx="1"/>
          </p:nvPr>
        </p:nvSpPr>
        <p:spPr/>
        <p:txBody>
          <a:bodyPr/>
          <a:lstStyle/>
          <a:p>
            <a:pPr>
              <a:buFont typeface="Arial" panose="020B0604020202020204" pitchFamily="34" charset="0"/>
              <a:buChar char="•"/>
            </a:pPr>
            <a:r>
              <a:rPr lang="en-US" dirty="0"/>
              <a:t>This meeting is part of the September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CA" dirty="0"/>
          </a:p>
        </p:txBody>
      </p:sp>
      <p:sp>
        <p:nvSpPr>
          <p:cNvPr id="2" name="Footer Placeholder 1">
            <a:extLst>
              <a:ext uri="{FF2B5EF4-FFF2-40B4-BE49-F238E27FC236}">
                <a16:creationId xmlns:a16="http://schemas.microsoft.com/office/drawing/2014/main" id="{7A5BE313-1287-448C-A52D-B749FE92E5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585371D-EE47-4EA8-BD3D-E27C1A68BB90}"/>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216299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14, 4pm ET</a:t>
            </a:r>
          </a:p>
          <a:p>
            <a:pPr lvl="1"/>
            <a:r>
              <a:rPr lang="en-US" altLang="en-US" sz="1100" dirty="0"/>
              <a:t>Chair’s Welcome, Policy &amp; patent reminder</a:t>
            </a:r>
          </a:p>
          <a:p>
            <a:pPr lvl="1"/>
            <a:r>
              <a:rPr lang="en-US" altLang="en-US" sz="1100" dirty="0"/>
              <a:t>Approve agenda</a:t>
            </a:r>
          </a:p>
          <a:p>
            <a:pPr lvl="1"/>
            <a:r>
              <a:rPr lang="en-GB" sz="1100" dirty="0"/>
              <a:t>Comment Resolution</a:t>
            </a:r>
          </a:p>
          <a:p>
            <a:pPr lvl="2"/>
            <a:r>
              <a:rPr lang="pt-BR" sz="1050" dirty="0"/>
              <a:t>CID 50 - withdrawn</a:t>
            </a:r>
          </a:p>
          <a:p>
            <a:pPr lvl="2"/>
            <a:r>
              <a:rPr lang="pt-BR" sz="1050" dirty="0"/>
              <a:t>Document 11-21/965 – Hart (Cisco) – PHY CIDs (60 min)</a:t>
            </a:r>
          </a:p>
          <a:p>
            <a:pPr lvl="2"/>
            <a:r>
              <a:rPr lang="pt-BR" sz="1050" dirty="0"/>
              <a:t>Document 11-21/1009 – Henry (Cisco) – IETF RFC – CID 91</a:t>
            </a:r>
          </a:p>
          <a:p>
            <a:pPr lvl="2"/>
            <a:r>
              <a:rPr lang="pt-BR" sz="1050" dirty="0"/>
              <a:t>Document 11-21/981 – Henry (Cisco) – ANQP CIDs</a:t>
            </a:r>
          </a:p>
          <a:p>
            <a:pPr lvl="2"/>
            <a:r>
              <a:rPr lang="pt-BR" sz="1050" dirty="0"/>
              <a:t>Document 11-21/734 – Noh (Senscomm) – S1G CID</a:t>
            </a:r>
          </a:p>
          <a:p>
            <a:pPr lvl="1"/>
            <a:r>
              <a:rPr lang="en-US" altLang="en-US" sz="11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34201" y="3581400"/>
            <a:ext cx="4010025" cy="2299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Sep 20, 4pm ET</a:t>
            </a:r>
          </a:p>
          <a:p>
            <a:pPr lvl="1"/>
            <a:r>
              <a:rPr lang="en-CA" altLang="en-US" sz="1200" dirty="0"/>
              <a:t>Motions </a:t>
            </a:r>
          </a:p>
          <a:p>
            <a:pPr lvl="2"/>
            <a:r>
              <a:rPr lang="en-CA" altLang="en-US" sz="1050" dirty="0"/>
              <a:t>&lt;&gt;</a:t>
            </a:r>
          </a:p>
          <a:p>
            <a:pPr lvl="2"/>
            <a:endParaRPr lang="en-CA" altLang="en-US" sz="100" dirty="0"/>
          </a:p>
          <a:p>
            <a:pPr lvl="1"/>
            <a:r>
              <a:rPr lang="en-CA" altLang="en-US" sz="1200" dirty="0"/>
              <a:t>Comment Resolution</a:t>
            </a:r>
            <a:endParaRPr lang="en-CA" sz="1050" dirty="0"/>
          </a:p>
          <a:p>
            <a:pPr lvl="2"/>
            <a:r>
              <a:rPr lang="en-CA" sz="1050" dirty="0"/>
              <a:t>ED1 CIDs 125, 126, 127 = Qi (Intel)</a:t>
            </a:r>
          </a:p>
          <a:p>
            <a:pPr lvl="2"/>
            <a:r>
              <a:rPr lang="en-CA" sz="1050" dirty="0"/>
              <a:t>MAC CIDs – Hamilton (Ruckus/</a:t>
            </a:r>
            <a:r>
              <a:rPr lang="en-CA" sz="1050" dirty="0" err="1"/>
              <a:t>Commscope</a:t>
            </a:r>
            <a:r>
              <a:rPr lang="en-CA" sz="1050" dirty="0"/>
              <a:t>)</a:t>
            </a:r>
          </a:p>
          <a:p>
            <a:pPr lvl="2"/>
            <a:r>
              <a:rPr lang="pt-BR" sz="1050" dirty="0"/>
              <a:t>Document 11-21/965 – Hart (Cisco) – PHY CIDs</a:t>
            </a:r>
            <a:endParaRPr lang="en-CA" sz="1050" dirty="0"/>
          </a:p>
          <a:p>
            <a:pPr lvl="1"/>
            <a:r>
              <a:rPr lang="en-CA" altLang="en-US" sz="1200" dirty="0"/>
              <a:t>Timeline, Teleconferences, Plan for November</a:t>
            </a:r>
            <a:endParaRPr lang="en-CA" altLang="en-US" sz="1100" dirty="0"/>
          </a:p>
          <a:p>
            <a:pPr lvl="1"/>
            <a:r>
              <a:rPr lang="en-CA" altLang="en-US" sz="1200" dirty="0" err="1"/>
              <a:t>AoB</a:t>
            </a:r>
            <a:endParaRPr lang="en-CA" altLang="en-US" sz="14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3200400"/>
            <a:ext cx="44958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Sep 15, 4pm ET</a:t>
            </a:r>
          </a:p>
          <a:p>
            <a:pPr lvl="1"/>
            <a:r>
              <a:rPr lang="en-US" altLang="en-US" sz="1100" dirty="0"/>
              <a:t>Editor Report</a:t>
            </a:r>
            <a:endParaRPr lang="en-CA" altLang="en-US" sz="1100" dirty="0"/>
          </a:p>
          <a:p>
            <a:pPr lvl="1"/>
            <a:r>
              <a:rPr lang="en-CA" altLang="en-US" sz="1100" dirty="0"/>
              <a:t>Comment Resolution (Security CIDs)</a:t>
            </a:r>
          </a:p>
          <a:p>
            <a:pPr lvl="2"/>
            <a:r>
              <a:rPr lang="en-CA" sz="1000" dirty="0"/>
              <a:t>Montemurro (Huawei) – CID 594, 116</a:t>
            </a:r>
          </a:p>
          <a:p>
            <a:pPr lvl="2"/>
            <a:r>
              <a:rPr lang="en-CA" sz="1000" dirty="0"/>
              <a:t>Document 11-21/809 – Bhandaru (Broadcom)</a:t>
            </a:r>
          </a:p>
          <a:p>
            <a:pPr lvl="2"/>
            <a:r>
              <a:rPr lang="en-CA" altLang="en-US" sz="1000" dirty="0"/>
              <a:t>Document 11-21/970r5 – Huang (Intel) – AKMs</a:t>
            </a:r>
          </a:p>
          <a:p>
            <a:pPr lvl="2"/>
            <a:r>
              <a:rPr lang="en-CA" altLang="en-US" sz="1000" dirty="0"/>
              <a:t>Documents 11-21/829, 11-21/1128 – Rison (Samsung) </a:t>
            </a:r>
          </a:p>
          <a:p>
            <a:pPr lvl="1"/>
            <a:r>
              <a:rPr lang="en-CA" altLang="en-US" sz="1100" dirty="0"/>
              <a:t>Recess</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1066799" y="4876800"/>
            <a:ext cx="4419601" cy="1070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Sep 16, 4pm ET</a:t>
            </a:r>
          </a:p>
          <a:p>
            <a:pPr lvl="1"/>
            <a:r>
              <a:rPr lang="en-CA" altLang="en-US" sz="1100" dirty="0"/>
              <a:t>Comment Resolution</a:t>
            </a:r>
          </a:p>
          <a:p>
            <a:pPr lvl="2"/>
            <a:r>
              <a:rPr lang="nl-NL" sz="1000" dirty="0"/>
              <a:t>Document 11-21/803r3 – Au (Huawei)</a:t>
            </a:r>
          </a:p>
          <a:p>
            <a:pPr lvl="2"/>
            <a:r>
              <a:rPr lang="nl-NL" sz="1000" dirty="0"/>
              <a:t>Document 11-21/1461 – Halasz/Goodhall (Morse Micro)</a:t>
            </a:r>
          </a:p>
          <a:p>
            <a:pPr lvl="2"/>
            <a:r>
              <a:rPr lang="en-CA" altLang="en-US" sz="1000" dirty="0"/>
              <a:t>Document 11-21/1448 – Chen (Intel)</a:t>
            </a:r>
          </a:p>
          <a:p>
            <a:pPr lvl="2"/>
            <a:r>
              <a:rPr lang="en-CA" altLang="en-US" sz="1000" dirty="0"/>
              <a:t>Document  11-21/1476r0 – Harkins (HPE)</a:t>
            </a:r>
          </a:p>
          <a:p>
            <a:pPr lvl="2"/>
            <a:r>
              <a:rPr lang="en-CA" altLang="en-US" sz="1000" dirty="0"/>
              <a:t>GEN CIDs – </a:t>
            </a:r>
            <a:r>
              <a:rPr lang="en-CA" altLang="en-US" sz="1000" dirty="0" err="1"/>
              <a:t>Rosdahl</a:t>
            </a:r>
            <a:r>
              <a:rPr lang="en-CA" altLang="en-US" sz="1000" dirty="0"/>
              <a:t> (Qualcomm) – “discuss” comments</a:t>
            </a:r>
          </a:p>
          <a:p>
            <a:pPr lvl="1"/>
            <a:r>
              <a:rPr lang="en-CA" altLang="en-US" sz="1100" dirty="0"/>
              <a:t>Recess</a:t>
            </a:r>
            <a:endParaRPr lang="en-CA" altLang="en-US" sz="1600" dirty="0"/>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996111" y="1371600"/>
            <a:ext cx="41910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Sep 17, 1:30pm ET</a:t>
            </a:r>
          </a:p>
          <a:p>
            <a:pPr lvl="1"/>
            <a:r>
              <a:rPr lang="en-CA" altLang="en-US" sz="1100" dirty="0"/>
              <a:t>Comment Resolution</a:t>
            </a:r>
          </a:p>
          <a:p>
            <a:pPr lvl="2"/>
            <a:r>
              <a:rPr lang="en-CA" altLang="en-US" sz="1000" dirty="0"/>
              <a:t>MAC CIDs – Hamilton (Ruckus/</a:t>
            </a:r>
            <a:r>
              <a:rPr lang="en-CA" altLang="en-US" sz="1000" dirty="0" err="1"/>
              <a:t>Commscope</a:t>
            </a:r>
            <a:r>
              <a:rPr lang="en-CA" altLang="en-US" sz="1000" dirty="0"/>
              <a:t>)</a:t>
            </a:r>
          </a:p>
          <a:p>
            <a:pPr lvl="2"/>
            <a:r>
              <a:rPr lang="en-CA" altLang="en-US" sz="1000" dirty="0"/>
              <a:t>Document 11-21.803 – Au (Huawei) – ED2 CIDs</a:t>
            </a:r>
          </a:p>
          <a:p>
            <a:pPr lvl="2"/>
            <a:r>
              <a:rPr lang="en-CA" altLang="en-US" sz="1000" dirty="0"/>
              <a:t>Documents 11-21/816, 11-21/1130 – Rison (Samsung)</a:t>
            </a:r>
          </a:p>
          <a:p>
            <a:pPr lvl="1"/>
            <a:r>
              <a:rPr lang="en-CA" altLang="en-US" sz="11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hlinkClick r:id="rId2"/>
              </a:rPr>
              <a:t>https://mentor.ieee.org/802.11/dcn/21/11-21-1168-01-000m-telecon-minutes-for-revme-july-electronic-plenary.docx</a:t>
            </a:r>
            <a:r>
              <a:rPr lang="en-US" altLang="en-US" sz="1800" dirty="0"/>
              <a:t> </a:t>
            </a:r>
            <a:r>
              <a:rPr lang="en-US" altLang="en-US" dirty="0"/>
              <a:t> </a:t>
            </a:r>
          </a:p>
          <a:p>
            <a:pPr>
              <a:lnSpc>
                <a:spcPct val="80000"/>
              </a:lnSpc>
            </a:pPr>
            <a:r>
              <a:rPr lang="en-US" altLang="en-US" sz="1800" dirty="0">
                <a:hlinkClick r:id="rId3"/>
              </a:rPr>
              <a:t>https://mentor.ieee.org/802.11/dcn/21/11-21-1239-00-000m-telecon-minutes-for-revme-july-26.docx</a:t>
            </a:r>
            <a:r>
              <a:rPr lang="en-US" altLang="en-US" sz="1800" dirty="0"/>
              <a:t> </a:t>
            </a:r>
          </a:p>
          <a:p>
            <a:pPr>
              <a:lnSpc>
                <a:spcPct val="80000"/>
              </a:lnSpc>
            </a:pPr>
            <a:r>
              <a:rPr lang="en-US" altLang="en-US" sz="1800" dirty="0">
                <a:hlinkClick r:id="rId4"/>
              </a:rPr>
              <a:t>https://mentor.ieee.org/802.11/dcn/21/11-21-1315-03-000m-telecon-minutes-for-revme-august-2021.docx</a:t>
            </a:r>
            <a:r>
              <a:rPr lang="en-US" altLang="en-US" sz="1800" dirty="0"/>
              <a:t> </a:t>
            </a:r>
          </a:p>
          <a:p>
            <a:pPr marL="0" indent="0">
              <a:buNone/>
            </a:pPr>
            <a:r>
              <a:rPr lang="en-CA" sz="2800" dirty="0"/>
              <a:t>Moved: &lt;&gt;</a:t>
            </a:r>
          </a:p>
          <a:p>
            <a:pPr marL="0" indent="0">
              <a:buNone/>
            </a:pPr>
            <a:r>
              <a:rPr lang="en-CA" sz="2800" dirty="0"/>
              <a:t>Seconded: &lt;&gt;</a:t>
            </a:r>
          </a:p>
          <a:p>
            <a:pPr marL="0" indent="0">
              <a:buNone/>
            </a:pPr>
            <a:r>
              <a:rPr lang="en-CA" sz="2800" dirty="0"/>
              <a:t>Results: &lt;&gt;</a:t>
            </a:r>
          </a:p>
          <a:p>
            <a:pPr marL="57150" indent="0">
              <a:lnSpc>
                <a:spcPct val="80000"/>
              </a:lnSpc>
              <a:buNone/>
            </a:pPr>
            <a:endParaRPr lang="en-US" altLang="en-US" sz="2800"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915059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106194</TotalTime>
  <Words>2455</Words>
  <Application>Microsoft Office PowerPoint</Application>
  <PresentationFormat>Widescreen</PresentationFormat>
  <Paragraphs>265</Paragraphs>
  <Slides>20</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September 802.11 electronic interim</vt:lpstr>
      <vt:lpstr>REVme Agenda</vt:lpstr>
      <vt:lpstr>REVme minutes approval</vt:lpstr>
      <vt:lpstr>REVme Issues</vt:lpstr>
      <vt:lpstr>TGme Timeline</vt:lpstr>
      <vt:lpstr>Motion to Approve REVme Timeline </vt:lpstr>
      <vt:lpstr>Teleconference – Meeting plan until November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dc:title>
  <dc:subject>Task Group AY November 2015 Meeting Agenda</dc:subject>
  <dc:creator>"mmontemurro@blackberry.com" &lt;mmontemurro@blackberry.com&gt;</dc:creator>
  <cp:keywords>May 2021</cp:keywords>
  <dc:description/>
  <cp:lastModifiedBy>Mike Montemurro</cp:lastModifiedBy>
  <cp:revision>4594</cp:revision>
  <cp:lastPrinted>2014-11-04T15:04:57Z</cp:lastPrinted>
  <dcterms:created xsi:type="dcterms:W3CDTF">2007-04-17T18:10:23Z</dcterms:created>
  <dcterms:modified xsi:type="dcterms:W3CDTF">2021-09-16T21:12:58Z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