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8BB87C-C77D-42DE-84D9-E506C8F587DC}" v="27" dt="2021-08-27T14:38:09.0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6371" autoAdjust="0"/>
  </p:normalViewPr>
  <p:slideViewPr>
    <p:cSldViewPr>
      <p:cViewPr varScale="1">
        <p:scale>
          <a:sx n="93" d="100"/>
          <a:sy n="93" d="100"/>
        </p:scale>
        <p:origin x="108" y="42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DA8BB87C-C77D-42DE-84D9-E506C8F587DC}"/>
    <pc:docChg chg="undo custSel modSld">
      <pc:chgData name="Michael Montemurro" userId="40c20c913ca7511e" providerId="LiveId" clId="{DA8BB87C-C77D-42DE-84D9-E506C8F587DC}" dt="2021-08-20T14:54:14.301" v="50" actId="1035"/>
      <pc:docMkLst>
        <pc:docMk/>
      </pc:docMkLst>
      <pc:sldChg chg="addSp modSp mod">
        <pc:chgData name="Michael Montemurro" userId="40c20c913ca7511e" providerId="LiveId" clId="{DA8BB87C-C77D-42DE-84D9-E506C8F587DC}" dt="2021-08-20T14:54:14.301" v="50" actId="1035"/>
        <pc:sldMkLst>
          <pc:docMk/>
          <pc:sldMk cId="3830619075" sldId="613"/>
        </pc:sldMkLst>
        <pc:spChg chg="mod">
          <ac:chgData name="Michael Montemurro" userId="40c20c913ca7511e" providerId="LiveId" clId="{DA8BB87C-C77D-42DE-84D9-E506C8F587DC}" dt="2021-08-20T14:54:14.301" v="50" actId="1035"/>
          <ac:spMkLst>
            <pc:docMk/>
            <pc:sldMk cId="3830619075" sldId="613"/>
            <ac:spMk id="7" creationId="{12EA73ED-8534-496E-953B-F9D898315292}"/>
          </ac:spMkLst>
        </pc:spChg>
        <pc:spChg chg="mod">
          <ac:chgData name="Michael Montemurro" userId="40c20c913ca7511e" providerId="LiveId" clId="{DA8BB87C-C77D-42DE-84D9-E506C8F587DC}" dt="2021-08-20T14:53:51.031" v="45" actId="1038"/>
          <ac:spMkLst>
            <pc:docMk/>
            <pc:sldMk cId="3830619075" sldId="613"/>
            <ac:spMk id="8" creationId="{4CD249A7-B25B-4413-A490-DA16C7C17DEA}"/>
          </ac:spMkLst>
        </pc:spChg>
        <pc:spChg chg="add mod">
          <ac:chgData name="Michael Montemurro" userId="40c20c913ca7511e" providerId="LiveId" clId="{DA8BB87C-C77D-42DE-84D9-E506C8F587DC}" dt="2021-08-20T14:53:22.642" v="34" actId="404"/>
          <ac:spMkLst>
            <pc:docMk/>
            <pc:sldMk cId="3830619075" sldId="613"/>
            <ac:spMk id="9" creationId="{646D209B-E15C-40CD-B6C9-BF023D20E53D}"/>
          </ac:spMkLst>
        </pc:spChg>
        <pc:spChg chg="mod">
          <ac:chgData name="Michael Montemurro" userId="40c20c913ca7511e" providerId="LiveId" clId="{DA8BB87C-C77D-42DE-84D9-E506C8F587DC}" dt="2021-08-20T14:53:31.947" v="35" actId="404"/>
          <ac:spMkLst>
            <pc:docMk/>
            <pc:sldMk cId="3830619075" sldId="613"/>
            <ac:spMk id="10" creationId="{CC2AB40D-EE73-4F6E-AF6C-5BB8815A67AA}"/>
          </ac:spMkLst>
        </pc:spChg>
        <pc:spChg chg="mod">
          <ac:chgData name="Michael Montemurro" userId="40c20c913ca7511e" providerId="LiveId" clId="{DA8BB87C-C77D-42DE-84D9-E506C8F587DC}" dt="2021-08-20T14:54:09.932" v="47" actId="14100"/>
          <ac:spMkLst>
            <pc:docMk/>
            <pc:sldMk cId="3830619075" sldId="613"/>
            <ac:spMk id="4103" creationId="{00000000-0000-0000-0000-000000000000}"/>
          </ac:spMkLst>
        </pc:spChg>
      </pc:sldChg>
    </pc:docChg>
  </pc:docChgLst>
  <pc:docChgLst>
    <pc:chgData name="Michael Montemurro" userId="40c20c913ca7511e" providerId="LiveId" clId="{72A0E7B5-E1E8-4641-A604-A9EEF9392E8B}"/>
    <pc:docChg chg="undo custSel delSld modSld modMainMaster modSection">
      <pc:chgData name="Michael Montemurro" userId="40c20c913ca7511e" providerId="LiveId" clId="{72A0E7B5-E1E8-4641-A604-A9EEF9392E8B}" dt="2021-08-06T17:33:29.361" v="410" actId="20577"/>
      <pc:docMkLst>
        <pc:docMk/>
      </pc:docMkLst>
      <pc:sldChg chg="addSp modSp mod">
        <pc:chgData name="Michael Montemurro" userId="40c20c913ca7511e" providerId="LiveId" clId="{72A0E7B5-E1E8-4641-A604-A9EEF9392E8B}" dt="2021-08-06T17:23:47.607" v="378" actId="20577"/>
        <pc:sldMkLst>
          <pc:docMk/>
          <pc:sldMk cId="3830619075" sldId="613"/>
        </pc:sldMkLst>
        <pc:spChg chg="mod">
          <ac:chgData name="Michael Montemurro" userId="40c20c913ca7511e" providerId="LiveId" clId="{72A0E7B5-E1E8-4641-A604-A9EEF9392E8B}" dt="2021-08-06T17:23:25.650" v="343" actId="20577"/>
          <ac:spMkLst>
            <pc:docMk/>
            <pc:sldMk cId="3830619075" sldId="613"/>
            <ac:spMk id="7" creationId="{12EA73ED-8534-496E-953B-F9D898315292}"/>
          </ac:spMkLst>
        </pc:spChg>
        <pc:spChg chg="add mod">
          <ac:chgData name="Michael Montemurro" userId="40c20c913ca7511e" providerId="LiveId" clId="{72A0E7B5-E1E8-4641-A604-A9EEF9392E8B}" dt="2021-08-06T17:23:40.441" v="365" actId="20577"/>
          <ac:spMkLst>
            <pc:docMk/>
            <pc:sldMk cId="3830619075" sldId="613"/>
            <ac:spMk id="8" creationId="{4CD249A7-B25B-4413-A490-DA16C7C17DEA}"/>
          </ac:spMkLst>
        </pc:spChg>
        <pc:spChg chg="mod">
          <ac:chgData name="Michael Montemurro" userId="40c20c913ca7511e" providerId="LiveId" clId="{72A0E7B5-E1E8-4641-A604-A9EEF9392E8B}" dt="2021-08-06T17:23:47.607" v="378" actId="20577"/>
          <ac:spMkLst>
            <pc:docMk/>
            <pc:sldMk cId="3830619075" sldId="613"/>
            <ac:spMk id="10" creationId="{CC2AB40D-EE73-4F6E-AF6C-5BB8815A67AA}"/>
          </ac:spMkLst>
        </pc:spChg>
        <pc:spChg chg="mod">
          <ac:chgData name="Michael Montemurro" userId="40c20c913ca7511e" providerId="LiveId" clId="{72A0E7B5-E1E8-4641-A604-A9EEF9392E8B}" dt="2021-08-06T17:23:18.441" v="337" actId="20577"/>
          <ac:spMkLst>
            <pc:docMk/>
            <pc:sldMk cId="3830619075" sldId="613"/>
            <ac:spMk id="4103" creationId="{00000000-0000-0000-0000-000000000000}"/>
          </ac:spMkLst>
        </pc:spChg>
      </pc:sldChg>
      <pc:sldChg chg="del">
        <pc:chgData name="Michael Montemurro" userId="40c20c913ca7511e" providerId="LiveId" clId="{72A0E7B5-E1E8-4641-A604-A9EEF9392E8B}" dt="2021-08-06T17:24:58.838" v="379" actId="2696"/>
        <pc:sldMkLst>
          <pc:docMk/>
          <pc:sldMk cId="2273474522" sldId="841"/>
        </pc:sldMkLst>
      </pc:sldChg>
      <pc:sldChg chg="modSp mod">
        <pc:chgData name="Michael Montemurro" userId="40c20c913ca7511e" providerId="LiveId" clId="{72A0E7B5-E1E8-4641-A604-A9EEF9392E8B}" dt="2021-08-06T17:23:06.201" v="331" actId="20577"/>
        <pc:sldMkLst>
          <pc:docMk/>
          <pc:sldMk cId="3056178945" sldId="848"/>
        </pc:sldMkLst>
        <pc:spChg chg="mod">
          <ac:chgData name="Michael Montemurro" userId="40c20c913ca7511e" providerId="LiveId" clId="{72A0E7B5-E1E8-4641-A604-A9EEF9392E8B}" dt="2021-08-06T17:23:06.201" v="331" actId="20577"/>
          <ac:spMkLst>
            <pc:docMk/>
            <pc:sldMk cId="3056178945" sldId="848"/>
            <ac:spMk id="5" creationId="{312E63CB-7AA4-47E9-A213-073D8CADFEE1}"/>
          </ac:spMkLst>
        </pc:spChg>
      </pc:sldChg>
      <pc:sldChg chg="modSp mod">
        <pc:chgData name="Michael Montemurro" userId="40c20c913ca7511e" providerId="LiveId" clId="{72A0E7B5-E1E8-4641-A604-A9EEF9392E8B}" dt="2021-08-06T17:33:29.361" v="410" actId="20577"/>
        <pc:sldMkLst>
          <pc:docMk/>
          <pc:sldMk cId="2822743645" sldId="850"/>
        </pc:sldMkLst>
        <pc:spChg chg="mod">
          <ac:chgData name="Michael Montemurro" userId="40c20c913ca7511e" providerId="LiveId" clId="{72A0E7B5-E1E8-4641-A604-A9EEF9392E8B}" dt="2021-08-06T17:33:12.065" v="402" actId="20577"/>
          <ac:spMkLst>
            <pc:docMk/>
            <pc:sldMk cId="2822743645" sldId="850"/>
            <ac:spMk id="4" creationId="{27F8E238-240A-4782-BD7C-888A610FFE0E}"/>
          </ac:spMkLst>
        </pc:spChg>
        <pc:spChg chg="mod">
          <ac:chgData name="Michael Montemurro" userId="40c20c913ca7511e" providerId="LiveId" clId="{72A0E7B5-E1E8-4641-A604-A9EEF9392E8B}" dt="2021-08-06T17:33:29.361" v="410" actId="20577"/>
          <ac:spMkLst>
            <pc:docMk/>
            <pc:sldMk cId="2822743645" sldId="850"/>
            <ac:spMk id="5" creationId="{5C289E12-1085-4168-A398-0F7249308ABA}"/>
          </ac:spMkLst>
        </pc:spChg>
      </pc:sldChg>
      <pc:sldChg chg="modSp mod">
        <pc:chgData name="Michael Montemurro" userId="40c20c913ca7511e" providerId="LiveId" clId="{72A0E7B5-E1E8-4641-A604-A9EEF9392E8B}" dt="2021-08-06T17:14:28.860" v="25" actId="20577"/>
        <pc:sldMkLst>
          <pc:docMk/>
          <pc:sldMk cId="1366082887" sldId="851"/>
        </pc:sldMkLst>
        <pc:spChg chg="mod">
          <ac:chgData name="Michael Montemurro" userId="40c20c913ca7511e" providerId="LiveId" clId="{72A0E7B5-E1E8-4641-A604-A9EEF9392E8B}" dt="2021-08-06T17:14:28.860" v="25" actId="20577"/>
          <ac:spMkLst>
            <pc:docMk/>
            <pc:sldMk cId="1366082887" sldId="851"/>
            <ac:spMk id="5" creationId="{CE3CB10D-55A8-4529-BEDD-F608F8F8F2BA}"/>
          </ac:spMkLst>
        </pc:spChg>
      </pc:sldChg>
      <pc:sldChg chg="modSp mod">
        <pc:chgData name="Michael Montemurro" userId="40c20c913ca7511e" providerId="LiveId" clId="{72A0E7B5-E1E8-4641-A604-A9EEF9392E8B}" dt="2021-08-06T17:32:23.458" v="384" actId="20577"/>
        <pc:sldMkLst>
          <pc:docMk/>
          <pc:sldMk cId="2289214502" sldId="855"/>
        </pc:sldMkLst>
        <pc:spChg chg="mod">
          <ac:chgData name="Michael Montemurro" userId="40c20c913ca7511e" providerId="LiveId" clId="{72A0E7B5-E1E8-4641-A604-A9EEF9392E8B}" dt="2021-08-06T17:32:23.458" v="384" actId="20577"/>
          <ac:spMkLst>
            <pc:docMk/>
            <pc:sldMk cId="2289214502" sldId="855"/>
            <ac:spMk id="5" creationId="{1DAD24F5-A556-4662-B5DA-D2EBC9A06A50}"/>
          </ac:spMkLst>
        </pc:spChg>
      </pc:sldChg>
      <pc:sldChg chg="modSp mod">
        <pc:chgData name="Michael Montemurro" userId="40c20c913ca7511e" providerId="LiveId" clId="{72A0E7B5-E1E8-4641-A604-A9EEF9392E8B}" dt="2021-08-06T17:20:45.570" v="242" actId="20577"/>
        <pc:sldMkLst>
          <pc:docMk/>
          <pc:sldMk cId="1554063236" sldId="857"/>
        </pc:sldMkLst>
        <pc:spChg chg="mod">
          <ac:chgData name="Michael Montemurro" userId="40c20c913ca7511e" providerId="LiveId" clId="{72A0E7B5-E1E8-4641-A604-A9EEF9392E8B}" dt="2021-08-06T17:20:45.570" v="242" actId="20577"/>
          <ac:spMkLst>
            <pc:docMk/>
            <pc:sldMk cId="1554063236" sldId="857"/>
            <ac:spMk id="5" creationId="{312E63CB-7AA4-47E9-A213-073D8CADFEE1}"/>
          </ac:spMkLst>
        </pc:spChg>
      </pc:sldChg>
      <pc:sldChg chg="modSp mod">
        <pc:chgData name="Michael Montemurro" userId="40c20c913ca7511e" providerId="LiveId" clId="{72A0E7B5-E1E8-4641-A604-A9EEF9392E8B}" dt="2021-08-06T17:15:31.357" v="120" actId="20577"/>
        <pc:sldMkLst>
          <pc:docMk/>
          <pc:sldMk cId="2162998407" sldId="858"/>
        </pc:sldMkLst>
        <pc:spChg chg="mod">
          <ac:chgData name="Michael Montemurro" userId="40c20c913ca7511e" providerId="LiveId" clId="{72A0E7B5-E1E8-4641-A604-A9EEF9392E8B}" dt="2021-08-06T17:15:07.252" v="86" actId="20577"/>
          <ac:spMkLst>
            <pc:docMk/>
            <pc:sldMk cId="2162998407" sldId="858"/>
            <ac:spMk id="4" creationId="{30132C6D-8479-4142-B103-4D5169917FBD}"/>
          </ac:spMkLst>
        </pc:spChg>
        <pc:spChg chg="mod">
          <ac:chgData name="Michael Montemurro" userId="40c20c913ca7511e" providerId="LiveId" clId="{72A0E7B5-E1E8-4641-A604-A9EEF9392E8B}" dt="2021-08-06T17:15:31.357" v="120" actId="20577"/>
          <ac:spMkLst>
            <pc:docMk/>
            <pc:sldMk cId="2162998407" sldId="858"/>
            <ac:spMk id="5" creationId="{CDBD87D4-BD90-4A7E-A129-BCF7400E3DBF}"/>
          </ac:spMkLst>
        </pc:spChg>
      </pc:sldChg>
      <pc:sldMasterChg chg="modSp mod">
        <pc:chgData name="Michael Montemurro" userId="40c20c913ca7511e" providerId="LiveId" clId="{72A0E7B5-E1E8-4641-A604-A9EEF9392E8B}" dt="2021-08-06T17:14:14.189" v="16" actId="20577"/>
        <pc:sldMasterMkLst>
          <pc:docMk/>
          <pc:sldMasterMk cId="0" sldId="2147483648"/>
        </pc:sldMasterMkLst>
        <pc:spChg chg="mod">
          <ac:chgData name="Michael Montemurro" userId="40c20c913ca7511e" providerId="LiveId" clId="{72A0E7B5-E1E8-4641-A604-A9EEF9392E8B}" dt="2021-08-06T17:14:02.369" v="8" actId="20577"/>
          <ac:spMkLst>
            <pc:docMk/>
            <pc:sldMasterMk cId="0" sldId="2147483648"/>
            <ac:spMk id="11" creationId="{00000000-0000-0000-0000-000000000000}"/>
          </ac:spMkLst>
        </pc:spChg>
        <pc:spChg chg="mod">
          <ac:chgData name="Michael Montemurro" userId="40c20c913ca7511e" providerId="LiveId" clId="{72A0E7B5-E1E8-4641-A604-A9EEF9392E8B}" dt="2021-08-06T17:14:14.189" v="16" actId="20577"/>
          <ac:spMkLst>
            <pc:docMk/>
            <pc:sldMasterMk cId="0" sldId="2147483648"/>
            <ac:spMk id="1031" creationId="{00000000-0000-0000-0000-000000000000}"/>
          </ac:spMkLst>
        </pc:spChg>
      </pc:sldMasterChg>
    </pc:docChg>
  </pc:docChgLst>
  <pc:docChgLst>
    <pc:chgData name="Mike Montemurro" userId="40c20c913ca7511e" providerId="LiveId" clId="{DA8BB87C-C77D-42DE-84D9-E506C8F587DC}"/>
    <pc:docChg chg="custSel modSld">
      <pc:chgData name="Mike Montemurro" userId="40c20c913ca7511e" providerId="LiveId" clId="{DA8BB87C-C77D-42DE-84D9-E506C8F587DC}" dt="2021-08-27T14:39:08.313" v="222" actId="20577"/>
      <pc:docMkLst>
        <pc:docMk/>
      </pc:docMkLst>
      <pc:sldChg chg="modSp mod">
        <pc:chgData name="Mike Montemurro" userId="40c20c913ca7511e" providerId="LiveId" clId="{DA8BB87C-C77D-42DE-84D9-E506C8F587DC}" dt="2021-08-27T14:36:28.153" v="210" actId="20577"/>
        <pc:sldMkLst>
          <pc:docMk/>
          <pc:sldMk cId="0" sldId="423"/>
        </pc:sldMkLst>
        <pc:spChg chg="mod">
          <ac:chgData name="Mike Montemurro" userId="40c20c913ca7511e" providerId="LiveId" clId="{DA8BB87C-C77D-42DE-84D9-E506C8F587DC}" dt="2021-08-27T14:36:28.153" v="210" actId="20577"/>
          <ac:spMkLst>
            <pc:docMk/>
            <pc:sldMk cId="0" sldId="423"/>
            <ac:spMk id="8195" creationId="{00000000-0000-0000-0000-000000000000}"/>
          </ac:spMkLst>
        </pc:spChg>
      </pc:sldChg>
      <pc:sldChg chg="modSp mod">
        <pc:chgData name="Mike Montemurro" userId="40c20c913ca7511e" providerId="LiveId" clId="{DA8BB87C-C77D-42DE-84D9-E506C8F587DC}" dt="2021-08-27T14:31:42.240" v="197" actId="404"/>
        <pc:sldMkLst>
          <pc:docMk/>
          <pc:sldMk cId="3830619075" sldId="613"/>
        </pc:sldMkLst>
        <pc:spChg chg="mod">
          <ac:chgData name="Mike Montemurro" userId="40c20c913ca7511e" providerId="LiveId" clId="{DA8BB87C-C77D-42DE-84D9-E506C8F587DC}" dt="2021-08-27T14:31:22.989" v="195" actId="1076"/>
          <ac:spMkLst>
            <pc:docMk/>
            <pc:sldMk cId="3830619075" sldId="613"/>
            <ac:spMk id="7" creationId="{12EA73ED-8534-496E-953B-F9D898315292}"/>
          </ac:spMkLst>
        </pc:spChg>
        <pc:spChg chg="mod">
          <ac:chgData name="Mike Montemurro" userId="40c20c913ca7511e" providerId="LiveId" clId="{DA8BB87C-C77D-42DE-84D9-E506C8F587DC}" dt="2021-08-27T14:31:30.340" v="196" actId="404"/>
          <ac:spMkLst>
            <pc:docMk/>
            <pc:sldMk cId="3830619075" sldId="613"/>
            <ac:spMk id="8" creationId="{4CD249A7-B25B-4413-A490-DA16C7C17DEA}"/>
          </ac:spMkLst>
        </pc:spChg>
        <pc:spChg chg="mod">
          <ac:chgData name="Mike Montemurro" userId="40c20c913ca7511e" providerId="LiveId" clId="{DA8BB87C-C77D-42DE-84D9-E506C8F587DC}" dt="2021-08-27T14:31:42.240" v="197" actId="404"/>
          <ac:spMkLst>
            <pc:docMk/>
            <pc:sldMk cId="3830619075" sldId="613"/>
            <ac:spMk id="9" creationId="{646D209B-E15C-40CD-B6C9-BF023D20E53D}"/>
          </ac:spMkLst>
        </pc:spChg>
        <pc:spChg chg="mod">
          <ac:chgData name="Mike Montemurro" userId="40c20c913ca7511e" providerId="LiveId" clId="{DA8BB87C-C77D-42DE-84D9-E506C8F587DC}" dt="2021-08-27T14:31:10.512" v="193" actId="404"/>
          <ac:spMkLst>
            <pc:docMk/>
            <pc:sldMk cId="3830619075" sldId="613"/>
            <ac:spMk id="4103" creationId="{00000000-0000-0000-0000-000000000000}"/>
          </ac:spMkLst>
        </pc:spChg>
      </pc:sldChg>
      <pc:sldChg chg="modSp mod">
        <pc:chgData name="Mike Montemurro" userId="40c20c913ca7511e" providerId="LiveId" clId="{DA8BB87C-C77D-42DE-84D9-E506C8F587DC}" dt="2021-08-27T14:39:08.313" v="222" actId="20577"/>
        <pc:sldMkLst>
          <pc:docMk/>
          <pc:sldMk cId="3056178945" sldId="848"/>
        </pc:sldMkLst>
        <pc:spChg chg="mod">
          <ac:chgData name="Mike Montemurro" userId="40c20c913ca7511e" providerId="LiveId" clId="{DA8BB87C-C77D-42DE-84D9-E506C8F587DC}" dt="2021-08-27T14:39:08.313" v="222" actId="20577"/>
          <ac:spMkLst>
            <pc:docMk/>
            <pc:sldMk cId="3056178945" sldId="848"/>
            <ac:spMk id="5" creationId="{312E63CB-7AA4-47E9-A213-073D8CADFEE1}"/>
          </ac:spMkLst>
        </pc:spChg>
      </pc:sldChg>
      <pc:sldChg chg="modSp mod">
        <pc:chgData name="Mike Montemurro" userId="40c20c913ca7511e" providerId="LiveId" clId="{DA8BB87C-C77D-42DE-84D9-E506C8F587DC}" dt="2021-08-27T14:35:19.960" v="203" actId="20577"/>
        <pc:sldMkLst>
          <pc:docMk/>
          <pc:sldMk cId="2822743645" sldId="850"/>
        </pc:sldMkLst>
        <pc:spChg chg="mod">
          <ac:chgData name="Mike Montemurro" userId="40c20c913ca7511e" providerId="LiveId" clId="{DA8BB87C-C77D-42DE-84D9-E506C8F587DC}" dt="2021-08-27T14:35:19.960" v="203" actId="20577"/>
          <ac:spMkLst>
            <pc:docMk/>
            <pc:sldMk cId="2822743645" sldId="850"/>
            <ac:spMk id="5" creationId="{5C289E12-1085-4168-A398-0F7249308ABA}"/>
          </ac:spMkLst>
        </pc:spChg>
      </pc:sldChg>
      <pc:sldChg chg="modSp mod">
        <pc:chgData name="Mike Montemurro" userId="40c20c913ca7511e" providerId="LiveId" clId="{DA8BB87C-C77D-42DE-84D9-E506C8F587DC}" dt="2021-08-27T14:35:29.531" v="206" actId="20577"/>
        <pc:sldMkLst>
          <pc:docMk/>
          <pc:sldMk cId="1366082887" sldId="851"/>
        </pc:sldMkLst>
        <pc:spChg chg="mod">
          <ac:chgData name="Mike Montemurro" userId="40c20c913ca7511e" providerId="LiveId" clId="{DA8BB87C-C77D-42DE-84D9-E506C8F587DC}" dt="2021-08-27T14:35:29.531" v="206" actId="20577"/>
          <ac:spMkLst>
            <pc:docMk/>
            <pc:sldMk cId="1366082887" sldId="851"/>
            <ac:spMk id="5" creationId="{CE3CB10D-55A8-4529-BEDD-F608F8F8F2BA}"/>
          </ac:spMkLst>
        </pc:spChg>
      </pc:sldChg>
      <pc:sldChg chg="modSp mod">
        <pc:chgData name="Mike Montemurro" userId="40c20c913ca7511e" providerId="LiveId" clId="{DA8BB87C-C77D-42DE-84D9-E506C8F587DC}" dt="2021-08-27T14:38:08.995" v="213" actId="20577"/>
        <pc:sldMkLst>
          <pc:docMk/>
          <pc:sldMk cId="1554063236" sldId="857"/>
        </pc:sldMkLst>
        <pc:spChg chg="mod">
          <ac:chgData name="Mike Montemurro" userId="40c20c913ca7511e" providerId="LiveId" clId="{DA8BB87C-C77D-42DE-84D9-E506C8F587DC}" dt="2021-08-27T14:38:08.995" v="213" actId="20577"/>
          <ac:spMkLst>
            <pc:docMk/>
            <pc:sldMk cId="1554063236" sldId="857"/>
            <ac:spMk id="5" creationId="{312E63CB-7AA4-47E9-A213-073D8CADFE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802.11-21/1215r0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239-00-000m-telecon-minutes-for-revme-july-26.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1315-01-000m-telecon-minutes-for-revme-august-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2021-08-27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27 September 2021 at 10am ET, 2hrs</a:t>
            </a:r>
          </a:p>
          <a:p>
            <a:pPr marL="0" indent="0">
              <a:lnSpc>
                <a:spcPct val="80000"/>
              </a:lnSpc>
              <a:buNone/>
            </a:pPr>
            <a:endParaRPr lang="en-US" altLang="en-US" sz="2000" dirty="0"/>
          </a:p>
          <a:p>
            <a:pPr>
              <a:lnSpc>
                <a:spcPct val="80000"/>
              </a:lnSpc>
            </a:pPr>
            <a:r>
              <a:rPr lang="en-US" altLang="en-US" sz="2000" dirty="0"/>
              <a:t>&lt;dates&gt; – Monday 10am ET, 2hrs </a:t>
            </a:r>
          </a:p>
          <a:p>
            <a:pPr lvl="1">
              <a:lnSpc>
                <a:spcPct val="80000"/>
              </a:lnSpc>
            </a:pPr>
            <a:r>
              <a:rPr lang="en-US" altLang="en-US" sz="1600" dirty="0"/>
              <a:t>with motions on the &lt;dates&gt;</a:t>
            </a:r>
            <a:endParaRPr lang="en-US" altLang="en-US" sz="1600" baseline="30000" dirty="0"/>
          </a:p>
          <a:p>
            <a:pPr>
              <a:lnSpc>
                <a:spcPct val="80000"/>
              </a:lnSpc>
            </a:pPr>
            <a:r>
              <a:rPr lang="en-US" altLang="en-US" sz="2000" dirty="0"/>
              <a:t>For the November Plenary: &lt;&gt;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September 802.11 electronic interim</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September wireless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3716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14, 4pm ET</a:t>
            </a:r>
          </a:p>
          <a:p>
            <a:pPr lvl="1"/>
            <a:r>
              <a:rPr lang="en-US" altLang="en-US" sz="1100" dirty="0"/>
              <a:t>Chair’s Welcome, Policy &amp; patent reminder</a:t>
            </a:r>
          </a:p>
          <a:p>
            <a:pPr lvl="1"/>
            <a:r>
              <a:rPr lang="en-US" altLang="en-US" sz="1100" dirty="0"/>
              <a:t>Approve agenda</a:t>
            </a:r>
          </a:p>
          <a:p>
            <a:pPr lvl="1"/>
            <a:r>
              <a:rPr lang="en-US" altLang="en-US" sz="1100" dirty="0"/>
              <a:t>Editor Report</a:t>
            </a:r>
          </a:p>
          <a:p>
            <a:pPr lvl="1"/>
            <a:r>
              <a:rPr lang="en-GB" sz="1100" dirty="0" err="1"/>
              <a:t>EtherType</a:t>
            </a:r>
            <a:r>
              <a:rPr lang="en-GB" sz="1100" dirty="0"/>
              <a:t> name for Annex H</a:t>
            </a:r>
          </a:p>
          <a:p>
            <a:pPr lvl="1"/>
            <a:r>
              <a:rPr lang="en-GB" sz="1100" dirty="0"/>
              <a:t>Comment Resolution</a:t>
            </a:r>
          </a:p>
          <a:p>
            <a:pPr lvl="2"/>
            <a:r>
              <a:rPr lang="pt-BR" sz="1050" dirty="0"/>
              <a:t>Document 11-21/985 – Hart (Cisco) – PHY CIDs (60 min)</a:t>
            </a:r>
          </a:p>
          <a:p>
            <a:pPr lvl="2"/>
            <a:r>
              <a:rPr lang="pt-BR" sz="1050" dirty="0"/>
              <a:t>Document 11-21/1009 – Henry (Cisco) – IETF RFC – CID 91</a:t>
            </a:r>
          </a:p>
          <a:p>
            <a:pPr lvl="2"/>
            <a:r>
              <a:rPr lang="pt-BR" sz="1050" dirty="0"/>
              <a:t>Document 11-21/981 – Henry (Cisco) – ANQP CIDs</a:t>
            </a:r>
          </a:p>
          <a:p>
            <a:pPr lvl="2"/>
            <a:r>
              <a:rPr lang="pt-BR" sz="1050" dirty="0"/>
              <a:t>Document 11-21/734 – Noh (Senscomm) – S1G CID</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962400"/>
            <a:ext cx="4010025"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Sep 20, 4pm ET</a:t>
            </a:r>
          </a:p>
          <a:p>
            <a:pPr lvl="1"/>
            <a:r>
              <a:rPr lang="en-CA" altLang="en-US" sz="1200" dirty="0"/>
              <a:t>Motions </a:t>
            </a:r>
          </a:p>
          <a:p>
            <a:pPr lvl="2"/>
            <a:r>
              <a:rPr lang="en-CA" altLang="en-US" sz="1050" dirty="0"/>
              <a:t>&lt;&gt;</a:t>
            </a:r>
          </a:p>
          <a:p>
            <a:pPr lvl="2"/>
            <a:endParaRPr lang="en-CA" altLang="en-US" sz="100" dirty="0"/>
          </a:p>
          <a:p>
            <a:pPr lvl="1"/>
            <a:r>
              <a:rPr lang="en-CA" altLang="en-US" sz="1200" dirty="0"/>
              <a:t>Comment Resolution</a:t>
            </a:r>
          </a:p>
          <a:p>
            <a:pPr lvl="2"/>
            <a:r>
              <a:rPr lang="en-CA" sz="1050" dirty="0"/>
              <a:t>&lt;&gt;</a:t>
            </a:r>
          </a:p>
          <a:p>
            <a:pPr lvl="1"/>
            <a:r>
              <a:rPr lang="en-CA" altLang="en-US" sz="1200" dirty="0"/>
              <a:t>Timeline, Teleconferences, Plan for November</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667375"/>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15, 4pm ET</a:t>
            </a:r>
          </a:p>
          <a:p>
            <a:pPr lvl="1"/>
            <a:r>
              <a:rPr lang="en-CA" altLang="en-US" sz="1100" dirty="0"/>
              <a:t>Comment Resolution (Security CIDs)</a:t>
            </a:r>
          </a:p>
          <a:p>
            <a:pPr lvl="2"/>
            <a:r>
              <a:rPr lang="en-CA" sz="1000" dirty="0"/>
              <a:t>Document 11-21/xxx – Bhandaru (Broadcom)</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5101681"/>
            <a:ext cx="4419601" cy="107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16, 4pm ET</a:t>
            </a:r>
          </a:p>
          <a:p>
            <a:pPr lvl="1"/>
            <a:r>
              <a:rPr lang="en-CA" altLang="en-US" sz="1100" dirty="0"/>
              <a:t>Comment Resolution (Security CIDs)</a:t>
            </a:r>
          </a:p>
          <a:p>
            <a:pPr lvl="2"/>
            <a:r>
              <a:rPr lang="en-CA" sz="1000" dirty="0"/>
              <a:t>Document 11-21/684 – </a:t>
            </a:r>
            <a:r>
              <a:rPr lang="en-CA" sz="1000" dirty="0" err="1"/>
              <a:t>Halasz</a:t>
            </a:r>
            <a:r>
              <a:rPr lang="en-CA" sz="1000" dirty="0"/>
              <a:t>/</a:t>
            </a:r>
            <a:r>
              <a:rPr lang="en-CA" sz="1000" dirty="0" err="1"/>
              <a:t>Goodhall</a:t>
            </a:r>
            <a:r>
              <a:rPr lang="en-CA" sz="1000" dirty="0"/>
              <a:t> (Morse Micro)</a:t>
            </a:r>
            <a:endParaRPr lang="en-CA" altLang="en-US" sz="1000" dirty="0"/>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1" y="1371600"/>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Sep 17, 1:30pm ET</a:t>
            </a:r>
          </a:p>
          <a:p>
            <a:pPr lvl="1"/>
            <a:r>
              <a:rPr lang="en-CA" altLang="en-US" sz="1100" dirty="0"/>
              <a:t>Comment Resolution (Security CIDs)</a:t>
            </a:r>
          </a:p>
          <a:p>
            <a:pPr lvl="2"/>
            <a:r>
              <a:rPr lang="en-CA" sz="1000" dirty="0"/>
              <a:t>&lt;&gt;</a:t>
            </a:r>
            <a:endParaRPr lang="en-CA" altLang="en-US" sz="1000" dirty="0"/>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https://mentor.ieee.org/802.11/dcn/21/11-21-1239-00-000m-telecon-minutes-for-revme-july-26.docx</a:t>
            </a:r>
            <a:r>
              <a:rPr lang="en-US" altLang="en-US" sz="1800" dirty="0"/>
              <a:t> </a:t>
            </a:r>
          </a:p>
          <a:p>
            <a:pPr>
              <a:lnSpc>
                <a:spcPct val="80000"/>
              </a:lnSpc>
            </a:pPr>
            <a:r>
              <a:rPr lang="en-US" altLang="en-US" sz="1800" dirty="0">
                <a:hlinkClick r:id="rId4"/>
              </a:rPr>
              <a:t>https://mentor.ieee.org/802.11/dcn/21/11-21-1315-01-000m-telecon-minutes-for-revme-august-2021.docx</a:t>
            </a:r>
            <a:r>
              <a:rPr lang="en-US" altLang="en-US" sz="1800" dirty="0"/>
              <a:t> </a:t>
            </a:r>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105393</TotalTime>
  <Words>2340</Words>
  <Application>Microsoft Office PowerPoint</Application>
  <PresentationFormat>Widescreen</PresentationFormat>
  <Paragraphs>253</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September 802.11 electronic interim</vt:lpstr>
      <vt:lpstr>REVme Agenda</vt:lpstr>
      <vt:lpstr>REVme minutes approval</vt:lpstr>
      <vt:lpstr>REVme Issues</vt:lpstr>
      <vt:lpstr>TGme Timeline</vt:lpstr>
      <vt:lpstr>Motion to Approve REVme Timeline </vt:lpstr>
      <vt:lpstr>Teleconference – Meeting plan until July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4590</cp:revision>
  <cp:lastPrinted>2014-11-04T15:04:57Z</cp:lastPrinted>
  <dcterms:created xsi:type="dcterms:W3CDTF">2007-04-17T18:10:23Z</dcterms:created>
  <dcterms:modified xsi:type="dcterms:W3CDTF">2021-08-27T14:39:19Z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