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6"/>
  </p:sldMasterIdLst>
  <p:notesMasterIdLst>
    <p:notesMasterId r:id="rId14"/>
  </p:notesMasterIdLst>
  <p:sldIdLst>
    <p:sldId id="287" r:id="rId7"/>
    <p:sldId id="335" r:id="rId8"/>
    <p:sldId id="346" r:id="rId9"/>
    <p:sldId id="347" r:id="rId10"/>
    <p:sldId id="341" r:id="rId11"/>
    <p:sldId id="342" r:id="rId12"/>
    <p:sldId id="34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>
    <p:extLst>
      <p:ext uri="{19B8F6BF-5375-455C-9EA6-DF929625EA0E}">
        <p15:presenceInfo xmlns:p15="http://schemas.microsoft.com/office/powerpoint/2012/main" userId="S::zhijie.yang@nokia-sbell.com::8bf6a52e-15e5-4913-b1e1-b02a570c3884" providerId="AD"/>
      </p:ext>
    </p:extLst>
  </p:cmAuthor>
  <p:cmAuthor id="2" name="Galati Giordano, Lorenzo (Nokia - DE/Stuttgart)" initials="GGL(-D" lastIdx="9" clrIdx="1">
    <p:extLst>
      <p:ext uri="{19B8F6BF-5375-455C-9EA6-DF929625EA0E}">
        <p15:presenceInfo xmlns:p15="http://schemas.microsoft.com/office/powerpoint/2012/main" userId="S::lorenzo.galati_giordano@nokia-bell-labs.com::d670983f-5ed8-4511-999e-9a574b4ae3e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38EC85-6A27-D44A-BC25-D838A2F319A1}" v="9" dt="2021-03-23T06:12:36.4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06" autoAdjust="0"/>
    <p:restoredTop sz="94696"/>
  </p:normalViewPr>
  <p:slideViewPr>
    <p:cSldViewPr snapToGrid="0">
      <p:cViewPr varScale="1">
        <p:scale>
          <a:sx n="94" d="100"/>
          <a:sy n="94" d="100"/>
        </p:scale>
        <p:origin x="3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275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microsoft.com/office/2016/11/relationships/changesInfo" Target="changesInfos/changesInfo1.xml"/><Relationship Id="rId5" Type="http://schemas.openxmlformats.org/officeDocument/2006/relationships/customXml" Target="../customXml/item5.xml"/><Relationship Id="rId15" Type="http://schemas.openxmlformats.org/officeDocument/2006/relationships/commentAuthors" Target="commentAuthors.xml"/><Relationship Id="rId23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sslin, Mika (Nokia - FI/Espoo)" userId="67c41d2c-4987-4500-b415-d9e92aed693c" providerId="ADAL" clId="{2638EC85-6A27-D44A-BC25-D838A2F319A1}"/>
    <pc:docChg chg="undo custSel addSld delSld modSld modMainMaster">
      <pc:chgData name="Kasslin, Mika (Nokia - FI/Espoo)" userId="67c41d2c-4987-4500-b415-d9e92aed693c" providerId="ADAL" clId="{2638EC85-6A27-D44A-BC25-D838A2F319A1}" dt="2021-03-23T06:14:09.169" v="4558" actId="20577"/>
      <pc:docMkLst>
        <pc:docMk/>
      </pc:docMkLst>
      <pc:sldChg chg="del">
        <pc:chgData name="Kasslin, Mika (Nokia - FI/Espoo)" userId="67c41d2c-4987-4500-b415-d9e92aed693c" providerId="ADAL" clId="{2638EC85-6A27-D44A-BC25-D838A2F319A1}" dt="2021-03-22T11:06:25.115" v="1176" actId="2696"/>
        <pc:sldMkLst>
          <pc:docMk/>
          <pc:sldMk cId="31946241" sldId="282"/>
        </pc:sldMkLst>
      </pc:sldChg>
      <pc:sldChg chg="modSp mod">
        <pc:chgData name="Kasslin, Mika (Nokia - FI/Espoo)" userId="67c41d2c-4987-4500-b415-d9e92aed693c" providerId="ADAL" clId="{2638EC85-6A27-D44A-BC25-D838A2F319A1}" dt="2021-03-22T14:51:17.246" v="4520" actId="20577"/>
        <pc:sldMkLst>
          <pc:docMk/>
          <pc:sldMk cId="1226111485" sldId="287"/>
        </pc:sldMkLst>
        <pc:spChg chg="mod">
          <ac:chgData name="Kasslin, Mika (Nokia - FI/Espoo)" userId="67c41d2c-4987-4500-b415-d9e92aed693c" providerId="ADAL" clId="{2638EC85-6A27-D44A-BC25-D838A2F319A1}" dt="2021-03-22T14:51:17.246" v="4520" actId="20577"/>
          <ac:spMkLst>
            <pc:docMk/>
            <pc:sldMk cId="1226111485" sldId="287"/>
            <ac:spMk id="7" creationId="{00000000-0000-0000-0000-000000000000}"/>
          </ac:spMkLst>
        </pc:spChg>
        <pc:spChg chg="mod">
          <ac:chgData name="Kasslin, Mika (Nokia - FI/Espoo)" userId="67c41d2c-4987-4500-b415-d9e92aed693c" providerId="ADAL" clId="{2638EC85-6A27-D44A-BC25-D838A2F319A1}" dt="2021-03-22T09:57:15.349" v="5" actId="20577"/>
          <ac:spMkLst>
            <pc:docMk/>
            <pc:sldMk cId="1226111485" sldId="287"/>
            <ac:spMk id="8" creationId="{00000000-0000-0000-0000-000000000000}"/>
          </ac:spMkLst>
        </pc:spChg>
      </pc:sldChg>
      <pc:sldChg chg="modSp mod">
        <pc:chgData name="Kasslin, Mika (Nokia - FI/Espoo)" userId="67c41d2c-4987-4500-b415-d9e92aed693c" providerId="ADAL" clId="{2638EC85-6A27-D44A-BC25-D838A2F319A1}" dt="2021-03-22T14:43:01.493" v="4083" actId="20577"/>
        <pc:sldMkLst>
          <pc:docMk/>
          <pc:sldMk cId="3271880493" sldId="323"/>
        </pc:sldMkLst>
        <pc:spChg chg="mod">
          <ac:chgData name="Kasslin, Mika (Nokia - FI/Espoo)" userId="67c41d2c-4987-4500-b415-d9e92aed693c" providerId="ADAL" clId="{2638EC85-6A27-D44A-BC25-D838A2F319A1}" dt="2021-03-22T14:43:01.493" v="4083" actId="20577"/>
          <ac:spMkLst>
            <pc:docMk/>
            <pc:sldMk cId="3271880493" sldId="323"/>
            <ac:spMk id="3" creationId="{F0AD7E99-457E-4542-84F8-EE86FBBA9AA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3:25.421" v="4552" actId="13926"/>
        <pc:sldMkLst>
          <pc:docMk/>
          <pc:sldMk cId="307241452" sldId="325"/>
        </pc:sldMkLst>
        <pc:spChg chg="mod">
          <ac:chgData name="Kasslin, Mika (Nokia - FI/Espoo)" userId="67c41d2c-4987-4500-b415-d9e92aed693c" providerId="ADAL" clId="{2638EC85-6A27-D44A-BC25-D838A2F319A1}" dt="2021-03-22T14:11:14.519" v="2491" actId="20577"/>
          <ac:spMkLst>
            <pc:docMk/>
            <pc:sldMk cId="307241452" sldId="325"/>
            <ac:spMk id="2" creationId="{16F21271-59CF-4C9C-AFC4-6EE38A87B808}"/>
          </ac:spMkLst>
        </pc:spChg>
        <pc:spChg chg="mod">
          <ac:chgData name="Kasslin, Mika (Nokia - FI/Espoo)" userId="67c41d2c-4987-4500-b415-d9e92aed693c" providerId="ADAL" clId="{2638EC85-6A27-D44A-BC25-D838A2F319A1}" dt="2021-03-23T06:13:25.421" v="4552" actId="13926"/>
          <ac:spMkLst>
            <pc:docMk/>
            <pc:sldMk cId="307241452" sldId="325"/>
            <ac:spMk id="3" creationId="{7CEC814B-A58D-4C87-9917-50E3D003FFB5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12:33.540" v="2493" actId="2696"/>
        <pc:sldMkLst>
          <pc:docMk/>
          <pc:sldMk cId="4050240343" sldId="326"/>
        </pc:sldMkLst>
      </pc:sldChg>
      <pc:sldChg chg="modSp mod delCm">
        <pc:chgData name="Kasslin, Mika (Nokia - FI/Espoo)" userId="67c41d2c-4987-4500-b415-d9e92aed693c" providerId="ADAL" clId="{2638EC85-6A27-D44A-BC25-D838A2F319A1}" dt="2021-03-23T06:14:09.169" v="4558" actId="20577"/>
        <pc:sldMkLst>
          <pc:docMk/>
          <pc:sldMk cId="1704975782" sldId="328"/>
        </pc:sldMkLst>
        <pc:spChg chg="mod">
          <ac:chgData name="Kasslin, Mika (Nokia - FI/Espoo)" userId="67c41d2c-4987-4500-b415-d9e92aed693c" providerId="ADAL" clId="{2638EC85-6A27-D44A-BC25-D838A2F319A1}" dt="2021-03-23T06:14:09.169" v="4558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2:01.248" v="4528" actId="13926"/>
        <pc:sldMkLst>
          <pc:docMk/>
          <pc:sldMk cId="946981746" sldId="329"/>
        </pc:sldMkLst>
        <pc:spChg chg="mod">
          <ac:chgData name="Kasslin, Mika (Nokia - FI/Espoo)" userId="67c41d2c-4987-4500-b415-d9e92aed693c" providerId="ADAL" clId="{2638EC85-6A27-D44A-BC25-D838A2F319A1}" dt="2021-03-22T14:45:59.694" v="4288" actId="20577"/>
          <ac:spMkLst>
            <pc:docMk/>
            <pc:sldMk cId="946981746" sldId="329"/>
            <ac:spMk id="2" creationId="{C8C99E19-E149-4F77-AAB2-6AF97FC5D4C0}"/>
          </ac:spMkLst>
        </pc:spChg>
        <pc:spChg chg="mod">
          <ac:chgData name="Kasslin, Mika (Nokia - FI/Espoo)" userId="67c41d2c-4987-4500-b415-d9e92aed693c" providerId="ADAL" clId="{2638EC85-6A27-D44A-BC25-D838A2F319A1}" dt="2021-03-23T06:12:01.248" v="4528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45:56.598" v="4287" actId="2696"/>
        <pc:sldMkLst>
          <pc:docMk/>
          <pc:sldMk cId="859352276" sldId="330"/>
        </pc:sldMkLst>
      </pc:sldChg>
      <pc:sldChg chg="del">
        <pc:chgData name="Kasslin, Mika (Nokia - FI/Espoo)" userId="67c41d2c-4987-4500-b415-d9e92aed693c" providerId="ADAL" clId="{2638EC85-6A27-D44A-BC25-D838A2F319A1}" dt="2021-03-22T14:12:10.374" v="2492" actId="2696"/>
        <pc:sldMkLst>
          <pc:docMk/>
          <pc:sldMk cId="1270419353" sldId="333"/>
        </pc:sldMkLst>
      </pc:sldChg>
      <pc:sldChg chg="del">
        <pc:chgData name="Kasslin, Mika (Nokia - FI/Espoo)" userId="67c41d2c-4987-4500-b415-d9e92aed693c" providerId="ADAL" clId="{2638EC85-6A27-D44A-BC25-D838A2F319A1}" dt="2021-03-22T14:35:07.061" v="3362" actId="2696"/>
        <pc:sldMkLst>
          <pc:docMk/>
          <pc:sldMk cId="1466351738" sldId="334"/>
        </pc:sldMkLst>
      </pc:sldChg>
      <pc:sldChg chg="modSp new mod delCm">
        <pc:chgData name="Kasslin, Mika (Nokia - FI/Espoo)" userId="67c41d2c-4987-4500-b415-d9e92aed693c" providerId="ADAL" clId="{2638EC85-6A27-D44A-BC25-D838A2F319A1}" dt="2021-03-23T06:11:47.753" v="4526" actId="20577"/>
        <pc:sldMkLst>
          <pc:docMk/>
          <pc:sldMk cId="1668250981" sldId="335"/>
        </pc:sldMkLst>
        <pc:spChg chg="mod">
          <ac:chgData name="Kasslin, Mika (Nokia - FI/Espoo)" userId="67c41d2c-4987-4500-b415-d9e92aed693c" providerId="ADAL" clId="{2638EC85-6A27-D44A-BC25-D838A2F319A1}" dt="2021-03-22T10:07:26.981" v="13" actId="20577"/>
          <ac:spMkLst>
            <pc:docMk/>
            <pc:sldMk cId="1668250981" sldId="335"/>
            <ac:spMk id="2" creationId="{6E040630-7F34-6C4A-AC52-4D5FF0C815E0}"/>
          </ac:spMkLst>
        </pc:spChg>
        <pc:spChg chg="mod">
          <ac:chgData name="Kasslin, Mika (Nokia - FI/Espoo)" userId="67c41d2c-4987-4500-b415-d9e92aed693c" providerId="ADAL" clId="{2638EC85-6A27-D44A-BC25-D838A2F319A1}" dt="2021-03-23T06:11:47.753" v="4526" actId="20577"/>
          <ac:spMkLst>
            <pc:docMk/>
            <pc:sldMk cId="1668250981" sldId="335"/>
            <ac:spMk id="3" creationId="{9AB3F7AA-37B4-0942-A4BA-9B890C6110A6}"/>
          </ac:spMkLst>
        </pc:spChg>
      </pc:sldChg>
      <pc:sldChg chg="modSp new mod">
        <pc:chgData name="Kasslin, Mika (Nokia - FI/Espoo)" userId="67c41d2c-4987-4500-b415-d9e92aed693c" providerId="ADAL" clId="{2638EC85-6A27-D44A-BC25-D838A2F319A1}" dt="2021-03-23T06:12:36.442" v="4546" actId="20577"/>
        <pc:sldMkLst>
          <pc:docMk/>
          <pc:sldMk cId="173697168" sldId="336"/>
        </pc:sldMkLst>
        <pc:spChg chg="mod">
          <ac:chgData name="Kasslin, Mika (Nokia - FI/Espoo)" userId="67c41d2c-4987-4500-b415-d9e92aed693c" providerId="ADAL" clId="{2638EC85-6A27-D44A-BC25-D838A2F319A1}" dt="2021-03-23T06:12:11.706" v="4539" actId="20577"/>
          <ac:spMkLst>
            <pc:docMk/>
            <pc:sldMk cId="173697168" sldId="336"/>
            <ac:spMk id="2" creationId="{408F7E1E-B272-8E4E-BA11-7CA25A76C277}"/>
          </ac:spMkLst>
        </pc:spChg>
        <pc:spChg chg="mod">
          <ac:chgData name="Kasslin, Mika (Nokia - FI/Espoo)" userId="67c41d2c-4987-4500-b415-d9e92aed693c" providerId="ADAL" clId="{2638EC85-6A27-D44A-BC25-D838A2F319A1}" dt="2021-03-23T06:12:36.442" v="4546" actId="20577"/>
          <ac:spMkLst>
            <pc:docMk/>
            <pc:sldMk cId="173697168" sldId="336"/>
            <ac:spMk id="3" creationId="{6307100D-C9E8-0944-88F5-027AB8AA8E96}"/>
          </ac:spMkLst>
        </pc:spChg>
      </pc:sldChg>
      <pc:sldMasterChg chg="modSp mod">
        <pc:chgData name="Kasslin, Mika (Nokia - FI/Espoo)" userId="67c41d2c-4987-4500-b415-d9e92aed693c" providerId="ADAL" clId="{2638EC85-6A27-D44A-BC25-D838A2F319A1}" dt="2021-03-22T14:36:45.568" v="3372" actId="20577"/>
        <pc:sldMasterMkLst>
          <pc:docMk/>
          <pc:sldMasterMk cId="539040119" sldId="2147483695"/>
        </pc:sldMasterMkLst>
        <pc:spChg chg="mod">
          <ac:chgData name="Kasslin, Mika (Nokia - FI/Espoo)" userId="67c41d2c-4987-4500-b415-d9e92aed693c" providerId="ADAL" clId="{2638EC85-6A27-D44A-BC25-D838A2F319A1}" dt="2021-03-22T14:36:45.568" v="3372" actId="20577"/>
          <ac:spMkLst>
            <pc:docMk/>
            <pc:sldMasterMk cId="539040119" sldId="2147483695"/>
            <ac:spMk id="11" creationId="{A2C1934C-D9E1-4B95-BD7A-3A16B08E8C44}"/>
          </ac:spMkLst>
        </pc:spChg>
      </pc:sldMasterChg>
    </pc:docChg>
  </pc:docChgLst>
  <pc:docChgLst>
    <pc:chgData name="Galati Giordano, Lorenzo (Nokia - DE/Stuttgart)" userId="d670983f-5ed8-4511-999e-9a574b4ae3ee" providerId="ADAL" clId="{9DBECB6D-E04A-47CF-8E95-C13E1479C5B7}"/>
    <pc:docChg chg="undo custSel modSld">
      <pc:chgData name="Galati Giordano, Lorenzo (Nokia - DE/Stuttgart)" userId="d670983f-5ed8-4511-999e-9a574b4ae3ee" providerId="ADAL" clId="{9DBECB6D-E04A-47CF-8E95-C13E1479C5B7}" dt="2021-03-22T21:29:17.237" v="305" actId="20577"/>
      <pc:docMkLst>
        <pc:docMk/>
      </pc:docMkLst>
      <pc:sldChg chg="modSp addCm modCm">
        <pc:chgData name="Galati Giordano, Lorenzo (Nokia - DE/Stuttgart)" userId="d670983f-5ed8-4511-999e-9a574b4ae3ee" providerId="ADAL" clId="{9DBECB6D-E04A-47CF-8E95-C13E1479C5B7}" dt="2021-03-22T21:21:37.924" v="256" actId="14100"/>
        <pc:sldMkLst>
          <pc:docMk/>
          <pc:sldMk cId="307241452" sldId="325"/>
        </pc:sldMkLst>
        <pc:spChg chg="mod">
          <ac:chgData name="Galati Giordano, Lorenzo (Nokia - DE/Stuttgart)" userId="d670983f-5ed8-4511-999e-9a574b4ae3ee" providerId="ADAL" clId="{9DBECB6D-E04A-47CF-8E95-C13E1479C5B7}" dt="2021-03-22T21:21:37.924" v="256" actId="14100"/>
          <ac:spMkLst>
            <pc:docMk/>
            <pc:sldMk cId="307241452" sldId="325"/>
            <ac:spMk id="3" creationId="{7CEC814B-A58D-4C87-9917-50E3D003FFB5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9:17.237" v="305" actId="20577"/>
        <pc:sldMkLst>
          <pc:docMk/>
          <pc:sldMk cId="1704975782" sldId="328"/>
        </pc:sldMkLst>
        <pc:spChg chg="mod">
          <ac:chgData name="Galati Giordano, Lorenzo (Nokia - DE/Stuttgart)" userId="d670983f-5ed8-4511-999e-9a574b4ae3ee" providerId="ADAL" clId="{9DBECB6D-E04A-47CF-8E95-C13E1479C5B7}" dt="2021-03-22T21:29:17.237" v="305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6:48.982" v="285"/>
        <pc:sldMkLst>
          <pc:docMk/>
          <pc:sldMk cId="946981746" sldId="329"/>
        </pc:sldMkLst>
        <pc:spChg chg="mod">
          <ac:chgData name="Galati Giordano, Lorenzo (Nokia - DE/Stuttgart)" userId="d670983f-5ed8-4511-999e-9a574b4ae3ee" providerId="ADAL" clId="{9DBECB6D-E04A-47CF-8E95-C13E1479C5B7}" dt="2021-03-22T21:26:32.027" v="283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modSp addCm delCm modCm">
        <pc:chgData name="Galati Giordano, Lorenzo (Nokia - DE/Stuttgart)" userId="d670983f-5ed8-4511-999e-9a574b4ae3ee" providerId="ADAL" clId="{9DBECB6D-E04A-47CF-8E95-C13E1479C5B7}" dt="2021-03-22T21:12:05.689" v="99"/>
        <pc:sldMkLst>
          <pc:docMk/>
          <pc:sldMk cId="1668250981" sldId="335"/>
        </pc:sldMkLst>
        <pc:spChg chg="mod">
          <ac:chgData name="Galati Giordano, Lorenzo (Nokia - DE/Stuttgart)" userId="d670983f-5ed8-4511-999e-9a574b4ae3ee" providerId="ADAL" clId="{9DBECB6D-E04A-47CF-8E95-C13E1479C5B7}" dt="2021-03-22T21:09:40.368" v="58" actId="20577"/>
          <ac:spMkLst>
            <pc:docMk/>
            <pc:sldMk cId="1668250981" sldId="335"/>
            <ac:spMk id="3" creationId="{9AB3F7AA-37B4-0942-A4BA-9B890C6110A6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62240-A291-45F9-A4E0-572AF6DA2E6A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98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C64368-854D-423B-97FE-C1F9057AB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12931" y="6475413"/>
            <a:ext cx="206466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869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693DD52-9E3C-4CC6-A851-C36412513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7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C217227-89F8-4966-92E8-2143456E9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241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D118173-C57E-46C0-86C7-1CB2A3166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31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71A064-56DD-49D7-8F4A-22B8971C1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13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7C9B283-3C2D-4930-9837-12D0B1DD2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83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B035A0E9-1259-435A-BE48-75B6022EE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25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EA74DC-082D-44B5-9607-119709ED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45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483A17-BCB3-4A3C-8CAE-E2A30964D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980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90CAFB4-EB9F-401B-A1F8-18FCE0B89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511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49D1F4-56A5-440D-A440-15DEF2D4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115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27231" y="6475413"/>
            <a:ext cx="206466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39180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802.11-2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1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/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1205</a:t>
            </a:r>
            <a:r>
              <a:rPr lang="en-US" sz="1800" b="1" dirty="0" smtClean="0">
                <a:cs typeface="+mn-cs"/>
              </a:rPr>
              <a:t>r</a:t>
            </a:r>
            <a:r>
              <a:rPr lang="en-US" altLang="zh-CN" sz="1800" b="1" dirty="0" smtClean="0">
                <a:cs typeface="+mn-cs"/>
              </a:rPr>
              <a:t>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4795" y="332601"/>
            <a:ext cx="14042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altLang="zh-CN" sz="1800" b="1" dirty="0" smtClean="0">
                <a:cs typeface="+mn-cs"/>
              </a:rPr>
              <a:t>July</a:t>
            </a:r>
            <a:r>
              <a:rPr lang="en-US" sz="1800" b="1" dirty="0" smtClean="0">
                <a:cs typeface="+mn-cs"/>
              </a:rPr>
              <a:t> </a:t>
            </a:r>
            <a:r>
              <a:rPr lang="en-US" sz="1800" b="1" dirty="0">
                <a:cs typeface="+mn-cs"/>
              </a:rPr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53904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eee802.org/11/PARs/P802_11be_PAR_Detail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7" y="514928"/>
            <a:ext cx="10363200" cy="147002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Redundant Transmission for </a:t>
            </a:r>
            <a:br>
              <a:rPr lang="en-US" dirty="0" smtClean="0"/>
            </a:br>
            <a:r>
              <a:rPr lang="en-US" dirty="0"/>
              <a:t>E</a:t>
            </a:r>
            <a:r>
              <a:rPr lang="en-US" altLang="zh-CN" dirty="0" smtClean="0"/>
              <a:t>nhanced </a:t>
            </a:r>
            <a:r>
              <a:rPr lang="en-US" altLang="zh-CN" dirty="0"/>
              <a:t>R</a:t>
            </a:r>
            <a:r>
              <a:rPr lang="en-US" altLang="zh-CN" dirty="0" smtClean="0"/>
              <a:t>eliability and Reduced </a:t>
            </a:r>
            <a:r>
              <a:rPr lang="en-US" altLang="zh-CN" dirty="0"/>
              <a:t>L</a:t>
            </a:r>
            <a:r>
              <a:rPr lang="en-US" altLang="zh-CN" dirty="0" smtClean="0"/>
              <a:t>atency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5220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2021-0</a:t>
            </a:r>
            <a:r>
              <a:rPr lang="en-US" altLang="zh-CN" sz="2000" b="0" dirty="0" smtClean="0"/>
              <a:t>7</a:t>
            </a:r>
            <a:r>
              <a:rPr lang="en-GB" sz="2000" b="0" dirty="0" smtClean="0"/>
              <a:t>-</a:t>
            </a:r>
            <a:r>
              <a:rPr lang="en-US" sz="2000" b="0" dirty="0" smtClean="0"/>
              <a:t>21</a:t>
            </a:r>
            <a:endParaRPr lang="en-GB" sz="2000" b="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03006" y="6492875"/>
            <a:ext cx="2743200" cy="365125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2" name="页脚占位符 4">
            <a:extLst>
              <a:ext uri="{FF2B5EF4-FFF2-40B4-BE49-F238E27FC236}">
                <a16:creationId xmlns:a16="http://schemas.microsoft.com/office/drawing/2014/main" id="{75BF2F47-7382-4FD2-8C90-3E69AFED0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63037" y="6492875"/>
            <a:ext cx="2064669" cy="276999"/>
          </a:xfrm>
        </p:spPr>
        <p:txBody>
          <a:bodyPr/>
          <a:lstStyle/>
          <a:p>
            <a:r>
              <a:rPr lang="da-DK" dirty="0" smtClean="0"/>
              <a:t>Xiangxin Gu (Unisoc)</a:t>
            </a:r>
            <a:endParaRPr lang="en-GB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357956" y="276796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6945100"/>
              </p:ext>
            </p:extLst>
          </p:nvPr>
        </p:nvGraphicFramePr>
        <p:xfrm>
          <a:off x="2360613" y="3395663"/>
          <a:ext cx="8289925" cy="3838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" name="Document" r:id="rId3" imgW="9525148" imgH="4424254" progId="Word.Document.8">
                  <p:embed/>
                </p:oleObj>
              </mc:Choice>
              <mc:Fallback>
                <p:oleObj name="Document" r:id="rId3" imgW="9525148" imgH="4424254" progId="Word.Document.8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0613" y="3395663"/>
                        <a:ext cx="8289925" cy="3838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611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08415"/>
            <a:ext cx="10363200" cy="4122964"/>
          </a:xfrm>
        </p:spPr>
        <p:txBody>
          <a:bodyPr/>
          <a:lstStyle/>
          <a:p>
            <a:r>
              <a:rPr lang="en-US" altLang="zh-CN" sz="2000" dirty="0" smtClean="0"/>
              <a:t>One of 11be needs: with </a:t>
            </a:r>
            <a:r>
              <a:rPr lang="en-US" altLang="zh-CN" sz="2000" dirty="0"/>
              <a:t>the high throughput and stringent real-time delay requirements of these applications, users </a:t>
            </a:r>
            <a:r>
              <a:rPr lang="en-US" altLang="zh-CN" sz="2000" dirty="0" smtClean="0"/>
              <a:t>expect enhanced </a:t>
            </a:r>
            <a:r>
              <a:rPr lang="en-US" altLang="zh-CN" sz="2000" dirty="0"/>
              <a:t>throughput, </a:t>
            </a:r>
            <a:r>
              <a:rPr lang="en-US" altLang="zh-CN" sz="2000" dirty="0">
                <a:solidFill>
                  <a:srgbClr val="FF0000"/>
                </a:solidFill>
              </a:rPr>
              <a:t>enhanced reliability, reduced latency </a:t>
            </a:r>
            <a:r>
              <a:rPr lang="en-US" altLang="zh-CN" sz="2000" dirty="0"/>
              <a:t>and jitter, and improved power efficiency </a:t>
            </a:r>
            <a:r>
              <a:rPr lang="en-US" altLang="zh-CN" sz="2000" dirty="0" smtClean="0"/>
              <a:t>in supporting </a:t>
            </a:r>
            <a:r>
              <a:rPr lang="en-US" altLang="zh-CN" sz="2000" dirty="0"/>
              <a:t>their </a:t>
            </a:r>
            <a:r>
              <a:rPr lang="en-US" altLang="zh-CN" sz="2000" dirty="0" smtClean="0"/>
              <a:t>applications </a:t>
            </a:r>
            <a:r>
              <a:rPr lang="en-US" altLang="zh-CN" sz="2000" dirty="0"/>
              <a:t>over </a:t>
            </a:r>
            <a:r>
              <a:rPr lang="en-US" altLang="zh-CN" sz="2000" dirty="0" smtClean="0"/>
              <a:t>WLAN. </a:t>
            </a:r>
            <a:r>
              <a:rPr lang="en-US" altLang="zh-CN" sz="2000" baseline="40000" dirty="0" smtClean="0"/>
              <a:t>[1]</a:t>
            </a:r>
          </a:p>
          <a:p>
            <a:r>
              <a:rPr lang="en-US" sz="2000" dirty="0" smtClean="0"/>
              <a:t>3GPP New Radio introduces PDCP PDU duplication transmission over multiple cells for URLLC (Ultra Reliable Low Latency Communications).</a:t>
            </a:r>
          </a:p>
          <a:p>
            <a:pPr lvl="1"/>
            <a:r>
              <a:rPr lang="en-GB" altLang="zh-CN" sz="1800" dirty="0" smtClean="0"/>
              <a:t>Copies of a PDCP PDU are concurrently delivered to be transmitted over multiple cells and stopped as soon as there is a copy transmitted successfully.</a:t>
            </a:r>
          </a:p>
          <a:p>
            <a:pPr lvl="1"/>
            <a:r>
              <a:rPr lang="en-GB" altLang="zh-CN" sz="1800" dirty="0" smtClean="0"/>
              <a:t>The latency of the PDCP PDU is the latency of the copy first successfully transmitted.</a:t>
            </a:r>
            <a:endParaRPr lang="en-GB" altLang="zh-CN" sz="1800" dirty="0"/>
          </a:p>
          <a:p>
            <a:pPr lvl="1"/>
            <a:r>
              <a:rPr lang="en-GB" altLang="zh-CN" sz="1800" dirty="0" smtClean="0"/>
              <a:t>It is straight forward to achieve Ultra Reliability</a:t>
            </a:r>
            <a:r>
              <a:rPr lang="en-GB" altLang="zh-CN" sz="1800" b="0" dirty="0" smtClean="0"/>
              <a:t>.</a:t>
            </a:r>
            <a:endParaRPr lang="zh-CN" altLang="zh-CN" sz="1800" b="0" dirty="0"/>
          </a:p>
          <a:p>
            <a:r>
              <a:rPr lang="en-US" sz="2000" dirty="0"/>
              <a:t>Multi-link is introduced in 11be</a:t>
            </a:r>
            <a:r>
              <a:rPr lang="en-US" sz="2000" dirty="0" smtClean="0"/>
              <a:t>.</a:t>
            </a:r>
          </a:p>
          <a:p>
            <a:pPr lvl="1"/>
            <a:r>
              <a:rPr lang="en-US" sz="1800" dirty="0" smtClean="0"/>
              <a:t>Similar mechanism can be take</a:t>
            </a:r>
            <a:r>
              <a:rPr lang="en-US" altLang="zh-CN" sz="1800" dirty="0" smtClean="0"/>
              <a:t>n</a:t>
            </a:r>
            <a:r>
              <a:rPr lang="en-US" sz="1800" dirty="0" smtClean="0"/>
              <a:t> into consideration.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25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116185"/>
            <a:ext cx="10363200" cy="3631472"/>
          </a:xfrm>
        </p:spPr>
        <p:txBody>
          <a:bodyPr/>
          <a:lstStyle/>
          <a:p>
            <a:r>
              <a:rPr lang="en-US" sz="1800" dirty="0" smtClean="0"/>
              <a:t>Which data to be applied with redundant transmission?</a:t>
            </a:r>
          </a:p>
          <a:p>
            <a:pPr lvl="1"/>
            <a:r>
              <a:rPr lang="en-US" sz="1600" dirty="0" smtClean="0"/>
              <a:t>The data of TIDs that need </a:t>
            </a:r>
            <a:r>
              <a:rPr lang="en-US" altLang="zh-CN" sz="1600" dirty="0"/>
              <a:t>enhanced </a:t>
            </a:r>
            <a:r>
              <a:rPr lang="en-US" altLang="zh-CN" sz="1600" dirty="0" smtClean="0"/>
              <a:t>reliability and </a:t>
            </a:r>
            <a:r>
              <a:rPr lang="en-US" altLang="zh-CN" sz="1600" dirty="0"/>
              <a:t>reduced </a:t>
            </a:r>
            <a:r>
              <a:rPr lang="en-US" altLang="zh-CN" sz="1600" dirty="0" smtClean="0"/>
              <a:t>latency, or</a:t>
            </a:r>
          </a:p>
          <a:p>
            <a:pPr lvl="1"/>
            <a:r>
              <a:rPr lang="en-US" sz="1600" dirty="0" smtClean="0"/>
              <a:t>The data of TSIDs </a:t>
            </a:r>
            <a:r>
              <a:rPr lang="en-US" altLang="zh-CN" sz="1600" dirty="0"/>
              <a:t>that need enhanced reliability and reduced </a:t>
            </a:r>
            <a:r>
              <a:rPr lang="en-US" altLang="zh-CN" sz="1600" dirty="0" smtClean="0"/>
              <a:t>latency, or</a:t>
            </a:r>
            <a:endParaRPr lang="en-US" sz="1600" dirty="0" smtClean="0"/>
          </a:p>
          <a:p>
            <a:pPr lvl="1"/>
            <a:r>
              <a:rPr lang="en-US" sz="1600" dirty="0" smtClean="0"/>
              <a:t>Other </a:t>
            </a:r>
            <a:r>
              <a:rPr lang="en-US" sz="1600" dirty="0" smtClean="0"/>
              <a:t>ways to identify the data</a:t>
            </a:r>
            <a:r>
              <a:rPr lang="en-US" sz="1600" dirty="0"/>
              <a:t>?</a:t>
            </a:r>
            <a:endParaRPr lang="en-US" sz="1600" dirty="0" smtClean="0"/>
          </a:p>
          <a:p>
            <a:r>
              <a:rPr lang="en-US" altLang="zh-CN" sz="1800" dirty="0" smtClean="0"/>
              <a:t>Over which links the r</a:t>
            </a:r>
            <a:r>
              <a:rPr lang="en-US" sz="1800" dirty="0" smtClean="0"/>
              <a:t>edundant transmission is applied?</a:t>
            </a:r>
          </a:p>
          <a:p>
            <a:pPr lvl="1"/>
            <a:r>
              <a:rPr lang="en-US" sz="1600" dirty="0" smtClean="0"/>
              <a:t>Data’s TID </a:t>
            </a:r>
            <a:r>
              <a:rPr lang="en-US" sz="1600" dirty="0" smtClean="0"/>
              <a:t>mapped links, or</a:t>
            </a:r>
          </a:p>
          <a:p>
            <a:pPr lvl="1"/>
            <a:r>
              <a:rPr lang="en-US" sz="1600" dirty="0" smtClean="0"/>
              <a:t>Any other considerations?</a:t>
            </a:r>
          </a:p>
          <a:p>
            <a:r>
              <a:rPr lang="en-US" altLang="zh-CN" sz="1800" dirty="0" smtClean="0"/>
              <a:t>When </a:t>
            </a:r>
            <a:r>
              <a:rPr lang="en-US" altLang="zh-CN" sz="1800" dirty="0" smtClean="0"/>
              <a:t>to stop redundant transmission of a MSDU? </a:t>
            </a:r>
            <a:endParaRPr lang="en-US" altLang="zh-CN" sz="1800" dirty="0"/>
          </a:p>
          <a:p>
            <a:pPr lvl="1"/>
            <a:r>
              <a:rPr lang="en-US" altLang="zh-CN" sz="1600" dirty="0" smtClean="0"/>
              <a:t>Until the MSDU is transmitted successfully, or</a:t>
            </a:r>
            <a:r>
              <a:rPr lang="en-US" altLang="zh-CN" sz="1600" dirty="0"/>
              <a:t> </a:t>
            </a:r>
          </a:p>
          <a:p>
            <a:pPr lvl="1"/>
            <a:r>
              <a:rPr lang="en-US" altLang="zh-CN" sz="1600" dirty="0" smtClean="0"/>
              <a:t>As soon as the MSDU is transmitted with a copy over each permitted link, or </a:t>
            </a:r>
          </a:p>
          <a:p>
            <a:pPr lvl="1"/>
            <a:r>
              <a:rPr lang="en-US" altLang="zh-CN" sz="1600" dirty="0" smtClean="0"/>
              <a:t>Any other conditions?</a:t>
            </a:r>
            <a:endParaRPr lang="en-US" altLang="zh-CN" sz="1600" dirty="0"/>
          </a:p>
          <a:p>
            <a:pPr lvl="1"/>
            <a:endParaRPr lang="zh-CN" altLang="zh-CN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626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5791" y="1681843"/>
            <a:ext cx="9642021" cy="4457699"/>
          </a:xfrm>
        </p:spPr>
        <p:txBody>
          <a:bodyPr/>
          <a:lstStyle/>
          <a:p>
            <a:r>
              <a:rPr lang="en-US" altLang="zh-CN" sz="2000" dirty="0" smtClean="0"/>
              <a:t>Redundant Transmission can be up to implementation. However some specification is needed to</a:t>
            </a:r>
          </a:p>
          <a:p>
            <a:pPr lvl="1"/>
            <a:r>
              <a:rPr lang="en-US" altLang="zh-CN" sz="1800" b="0" dirty="0" smtClean="0"/>
              <a:t>register redundant transmission service on the AP side</a:t>
            </a:r>
          </a:p>
          <a:p>
            <a:pPr lvl="1"/>
            <a:r>
              <a:rPr lang="en-US" altLang="zh-CN" sz="1800" b="0" dirty="0" smtClean="0"/>
              <a:t>prohibit abuse of redundant transmission </a:t>
            </a:r>
            <a:r>
              <a:rPr lang="en-US" altLang="zh-CN" sz="1800" dirty="0" smtClean="0"/>
              <a:t>should be prohibited</a:t>
            </a:r>
            <a:endParaRPr lang="en-US" altLang="zh-CN" sz="1800" b="0" dirty="0" smtClean="0"/>
          </a:p>
          <a:p>
            <a:pPr lvl="1"/>
            <a:r>
              <a:rPr lang="en-US" altLang="zh-CN" sz="1800" dirty="0" smtClean="0"/>
              <a:t>introduce </a:t>
            </a:r>
            <a:r>
              <a:rPr lang="en-US" altLang="zh-CN" sz="1800" b="0" dirty="0" smtClean="0"/>
              <a:t>optimizations</a:t>
            </a:r>
            <a:endParaRPr lang="en-US" altLang="zh-CN" sz="1800" b="0" dirty="0" smtClean="0"/>
          </a:p>
          <a:p>
            <a:pPr lvl="1"/>
            <a:r>
              <a:rPr lang="en-US" altLang="zh-CN" sz="1800" dirty="0" smtClean="0"/>
              <a:t>etc.</a:t>
            </a:r>
            <a:endParaRPr lang="en-US" altLang="zh-CN" sz="1800" b="0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128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0AD7E99-457E-4542-84F8-EE86FBBA9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416629"/>
            <a:ext cx="10363200" cy="4058784"/>
          </a:xfrm>
        </p:spPr>
        <p:txBody>
          <a:bodyPr/>
          <a:lstStyle/>
          <a:p>
            <a:r>
              <a:rPr lang="en-GB" altLang="zh-CN" b="0" dirty="0" smtClean="0"/>
              <a:t>To achieve enhanced reliability and reduced latency, redundant transmission of MSDU or MPDU over a subset of multiple links between 2 MLDs is introduced in 11be R2</a:t>
            </a:r>
            <a:r>
              <a:rPr lang="en-US" altLang="zh-CN" dirty="0" smtClean="0"/>
              <a:t>.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207737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0AD7E99-457E-4542-84F8-EE86FBBA9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65565"/>
            <a:ext cx="10363200" cy="4058784"/>
          </a:xfrm>
        </p:spPr>
        <p:txBody>
          <a:bodyPr/>
          <a:lstStyle/>
          <a:p>
            <a:r>
              <a:rPr lang="en-US" altLang="zh-CN" b="0" dirty="0" smtClean="0"/>
              <a:t>Do you support to introduce redundant transmission of MSDU or MPDU over a subset of multiple links between 2 MLDs in 11be R2 ?</a:t>
            </a:r>
          </a:p>
          <a:p>
            <a:pPr lvl="1"/>
            <a:r>
              <a:rPr lang="en-US" altLang="zh-CN" dirty="0" smtClean="0"/>
              <a:t>Option 1, Yes</a:t>
            </a:r>
          </a:p>
          <a:p>
            <a:pPr lvl="1"/>
            <a:r>
              <a:rPr lang="en-US" altLang="zh-CN" b="0" dirty="0" smtClean="0"/>
              <a:t>Option 2, No</a:t>
            </a:r>
          </a:p>
          <a:p>
            <a:pPr lvl="1"/>
            <a:r>
              <a:rPr lang="en-US" altLang="zh-CN" dirty="0" smtClean="0"/>
              <a:t>Option 3, Abstain</a:t>
            </a:r>
          </a:p>
          <a:p>
            <a:pPr lvl="1"/>
            <a:endParaRPr lang="en-US" altLang="zh-CN" b="0" dirty="0" smtClean="0"/>
          </a:p>
        </p:txBody>
      </p:sp>
    </p:spTree>
    <p:extLst>
      <p:ext uri="{BB962C8B-B14F-4D97-AF65-F5344CB8AC3E}">
        <p14:creationId xmlns:p14="http://schemas.microsoft.com/office/powerpoint/2010/main" val="288697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0AD7E99-457E-4542-84F8-EE86FBBA9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416629"/>
            <a:ext cx="10363200" cy="4058784"/>
          </a:xfrm>
        </p:spPr>
        <p:txBody>
          <a:bodyPr/>
          <a:lstStyle/>
          <a:p>
            <a:r>
              <a:rPr lang="en-US" altLang="zh-CN" dirty="0"/>
              <a:t>[1] </a:t>
            </a:r>
            <a:r>
              <a:rPr lang="en-US" altLang="zh-CN" dirty="0">
                <a:hlinkClick r:id="rId2"/>
              </a:rPr>
              <a:t>https://</a:t>
            </a:r>
            <a:r>
              <a:rPr lang="en-US" altLang="zh-CN" dirty="0" smtClean="0">
                <a:hlinkClick r:id="rId2"/>
              </a:rPr>
              <a:t>www.ieee802.org/11/PARs/P802_11be_PAR_Detail.pdf</a:t>
            </a:r>
            <a:endParaRPr lang="en-US" altLang="zh-CN" dirty="0" smtClean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91207457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1c5aaf6-e6ce-465b-b873-5148d2a4c105">5PIBPR3ISOLQ-362744628-1770</_dlc_DocId>
    <HideFromDelve xmlns="71c5aaf6-e6ce-465b-b873-5148d2a4c105">false</HideFromDelve>
    <_dlc_DocIdUrl xmlns="71c5aaf6-e6ce-465b-b873-5148d2a4c105">
      <Url>https://nokia.sharepoint.com/sites/menorca/_layouts/15/DocIdRedir.aspx?ID=5PIBPR3ISOLQ-362744628-1770</Url>
      <Description>5PIBPR3ISOLQ-362744628-1770</Description>
    </_dlc_DocIdUrl>
  </documentManagement>
</p:properti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11" ma:contentTypeDescription="Create a new document." ma:contentTypeScope="" ma:versionID="d3f9616aba83445be3fc589d3b3abb49">
  <xsd:schema xmlns:xsd="http://www.w3.org/2001/XMLSchema" xmlns:xs="http://www.w3.org/2001/XMLSchema" xmlns:p="http://schemas.microsoft.com/office/2006/metadata/properties" xmlns:ns2="71c5aaf6-e6ce-465b-b873-5148d2a4c105" xmlns:ns3="66485f1d-aa39-44dc-9c7d-ec1e296eeb56" xmlns:ns4="9b2c2079-970b-4903-b87d-51c00d6cde94" targetNamespace="http://schemas.microsoft.com/office/2006/metadata/properties" ma:root="true" ma:fieldsID="cf34f875ab7825190667440cca2a6af3" ns2:_="" ns3:_="" ns4:_="">
    <xsd:import namespace="71c5aaf6-e6ce-465b-b873-5148d2a4c105"/>
    <xsd:import namespace="66485f1d-aa39-44dc-9c7d-ec1e296eeb56"/>
    <xsd:import namespace="9b2c2079-970b-4903-b87d-51c00d6cde9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c2079-970b-4903-b87d-51c00d6cde94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F86F36E-D797-4AF3-B071-2851993C7802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0BD1BC0E-6009-422B-996A-765D4D7A53FF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A474FD79-F03E-4D38-AFA4-71204D7F2ED6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D6BA9EAD-5E93-4988-B4D5-D9C514118B20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5.xml><?xml version="1.0" encoding="utf-8"?>
<ds:datastoreItem xmlns:ds="http://schemas.openxmlformats.org/officeDocument/2006/customXml" ds:itemID="{F1077E62-5C67-47EE-BE0B-1C7798C48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8650</TotalTime>
  <Words>405</Words>
  <Application>Microsoft Office PowerPoint</Application>
  <PresentationFormat>宽屏</PresentationFormat>
  <Paragraphs>52</Paragraphs>
  <Slides>7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802-11-Submission</vt:lpstr>
      <vt:lpstr>Document</vt:lpstr>
      <vt:lpstr>Redundant Transmission for  Enhanced Reliability and Reduced Latency</vt:lpstr>
      <vt:lpstr>Background</vt:lpstr>
      <vt:lpstr>Discussion</vt:lpstr>
      <vt:lpstr>Discussion</vt:lpstr>
      <vt:lpstr>Proposal</vt:lpstr>
      <vt:lpstr>SP1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 P2P/SU PPDU Consideration</dc:title>
  <dc:creator>Yang, Zhijie (NSB - CN/Shanghai)</dc:creator>
  <cp:lastModifiedBy>Xiangxin Gu</cp:lastModifiedBy>
  <cp:revision>134</cp:revision>
  <dcterms:created xsi:type="dcterms:W3CDTF">2020-11-25T01:30:38Z</dcterms:created>
  <dcterms:modified xsi:type="dcterms:W3CDTF">2021-07-29T03:17:50Z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</Properties>
</file>