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4"/>
  </p:notesMasterIdLst>
  <p:sldIdLst>
    <p:sldId id="287" r:id="rId7"/>
    <p:sldId id="335" r:id="rId8"/>
    <p:sldId id="346" r:id="rId9"/>
    <p:sldId id="347" r:id="rId10"/>
    <p:sldId id="341" r:id="rId11"/>
    <p:sldId id="342" r:id="rId12"/>
    <p:sldId id="34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6" autoAdjust="0"/>
    <p:restoredTop sz="94696"/>
  </p:normalViewPr>
  <p:slideViewPr>
    <p:cSldViewPr snapToGrid="0">
      <p:cViewPr varScale="1">
        <p:scale>
          <a:sx n="94" d="100"/>
          <a:sy n="94" d="100"/>
        </p:scale>
        <p:origin x="3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5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commentAuthors" Target="commentAuthors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12931" y="6475413"/>
            <a:ext cx="206466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68232" y="6481446"/>
            <a:ext cx="16675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1" y="6475413"/>
            <a:ext cx="20646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1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1205</a:t>
            </a:r>
            <a:r>
              <a:rPr lang="en-US" sz="1800" b="1" dirty="0" smtClean="0">
                <a:cs typeface="+mn-cs"/>
              </a:rPr>
              <a:t>r</a:t>
            </a:r>
            <a:r>
              <a:rPr lang="en-US" altLang="zh-CN" sz="1800" b="1" dirty="0" smtClean="0">
                <a:cs typeface="+mn-cs"/>
              </a:rPr>
              <a:t>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4042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altLang="zh-CN" sz="1800" b="1" dirty="0" smtClean="0">
                <a:cs typeface="+mn-cs"/>
              </a:rPr>
              <a:t>July</a:t>
            </a:r>
            <a:r>
              <a:rPr lang="en-US" sz="1800" b="1" dirty="0" smtClean="0">
                <a:cs typeface="+mn-cs"/>
              </a:rPr>
              <a:t> </a:t>
            </a:r>
            <a:r>
              <a:rPr lang="en-US" sz="1800" b="1" dirty="0">
                <a:cs typeface="+mn-cs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ee802.org/11/PARs/P802_11be_PAR_Detail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Redundant Transmission for </a:t>
            </a:r>
            <a:br>
              <a:rPr lang="en-US" dirty="0" smtClean="0"/>
            </a:br>
            <a:r>
              <a:rPr lang="en-US" dirty="0"/>
              <a:t>E</a:t>
            </a:r>
            <a:r>
              <a:rPr lang="en-US" altLang="zh-CN" dirty="0" smtClean="0"/>
              <a:t>nhanced </a:t>
            </a:r>
            <a:r>
              <a:rPr lang="en-US" altLang="zh-CN" dirty="0"/>
              <a:t>R</a:t>
            </a:r>
            <a:r>
              <a:rPr lang="en-US" altLang="zh-CN" dirty="0" smtClean="0"/>
              <a:t>eliability and Reduced </a:t>
            </a:r>
            <a:r>
              <a:rPr lang="en-US" altLang="zh-CN" dirty="0"/>
              <a:t>L</a:t>
            </a:r>
            <a:r>
              <a:rPr lang="en-US" altLang="zh-CN" dirty="0" smtClean="0"/>
              <a:t>atency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2021-0</a:t>
            </a:r>
            <a:r>
              <a:rPr lang="en-US" altLang="zh-CN" sz="2000" b="0" dirty="0" smtClean="0"/>
              <a:t>7</a:t>
            </a:r>
            <a:r>
              <a:rPr lang="en-GB" sz="2000" b="0" dirty="0" smtClean="0"/>
              <a:t>-</a:t>
            </a:r>
            <a:r>
              <a:rPr lang="en-US" sz="2000" b="0" dirty="0" smtClean="0"/>
              <a:t>21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3037" y="6492875"/>
            <a:ext cx="2064669" cy="276999"/>
          </a:xfrm>
        </p:spPr>
        <p:txBody>
          <a:bodyPr/>
          <a:lstStyle/>
          <a:p>
            <a:r>
              <a:rPr lang="da-DK" dirty="0" smtClean="0"/>
              <a:t>Xiangxin Gu (Unisoc)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357956" y="276796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945100"/>
              </p:ext>
            </p:extLst>
          </p:nvPr>
        </p:nvGraphicFramePr>
        <p:xfrm>
          <a:off x="2360613" y="3395663"/>
          <a:ext cx="8289925" cy="383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Document" r:id="rId3" imgW="9525148" imgH="4424254" progId="Word.Document.8">
                  <p:embed/>
                </p:oleObj>
              </mc:Choice>
              <mc:Fallback>
                <p:oleObj name="Document" r:id="rId3" imgW="9525148" imgH="4424254" progId="Word.Document.8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0613" y="3395663"/>
                        <a:ext cx="8289925" cy="3838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08415"/>
            <a:ext cx="10363200" cy="4122964"/>
          </a:xfrm>
        </p:spPr>
        <p:txBody>
          <a:bodyPr/>
          <a:lstStyle/>
          <a:p>
            <a:r>
              <a:rPr lang="en-US" altLang="zh-CN" sz="2000" dirty="0" smtClean="0"/>
              <a:t>One of 11be needs: with </a:t>
            </a:r>
            <a:r>
              <a:rPr lang="en-US" altLang="zh-CN" sz="2000" dirty="0"/>
              <a:t>the high throughput and stringent real-time delay requirements of these applications, users </a:t>
            </a:r>
            <a:r>
              <a:rPr lang="en-US" altLang="zh-CN" sz="2000" dirty="0" smtClean="0"/>
              <a:t>expect enhanced </a:t>
            </a:r>
            <a:r>
              <a:rPr lang="en-US" altLang="zh-CN" sz="2000" dirty="0"/>
              <a:t>throughput, </a:t>
            </a:r>
            <a:r>
              <a:rPr lang="en-US" altLang="zh-CN" sz="2000" dirty="0">
                <a:solidFill>
                  <a:srgbClr val="FF0000"/>
                </a:solidFill>
              </a:rPr>
              <a:t>enhanced reliability, reduced latency </a:t>
            </a:r>
            <a:r>
              <a:rPr lang="en-US" altLang="zh-CN" sz="2000" dirty="0"/>
              <a:t>and jitter, and improved power efficiency </a:t>
            </a:r>
            <a:r>
              <a:rPr lang="en-US" altLang="zh-CN" sz="2000" dirty="0" smtClean="0"/>
              <a:t>in supporting </a:t>
            </a:r>
            <a:r>
              <a:rPr lang="en-US" altLang="zh-CN" sz="2000" dirty="0"/>
              <a:t>their </a:t>
            </a:r>
            <a:r>
              <a:rPr lang="en-US" altLang="zh-CN" sz="2000" dirty="0" smtClean="0"/>
              <a:t>applications </a:t>
            </a:r>
            <a:r>
              <a:rPr lang="en-US" altLang="zh-CN" sz="2000" dirty="0"/>
              <a:t>over </a:t>
            </a:r>
            <a:r>
              <a:rPr lang="en-US" altLang="zh-CN" sz="2000" dirty="0" smtClean="0"/>
              <a:t>WLAN. </a:t>
            </a:r>
            <a:r>
              <a:rPr lang="en-US" altLang="zh-CN" sz="2000" baseline="40000" dirty="0" smtClean="0"/>
              <a:t>[1]</a:t>
            </a:r>
          </a:p>
          <a:p>
            <a:r>
              <a:rPr lang="en-US" sz="2000" dirty="0" smtClean="0"/>
              <a:t>3GPP New Radio introduces PDCP PDU duplication transmission over multiple cells for URLLC (Ultra Reliable Low Latency Communications).</a:t>
            </a:r>
          </a:p>
          <a:p>
            <a:pPr lvl="1"/>
            <a:r>
              <a:rPr lang="en-GB" altLang="zh-CN" sz="1800" dirty="0" smtClean="0"/>
              <a:t>Copies of a PDCP PDU are concurrently delivered to be transmitted over multiple cells and stopped as soon as there is a copy transmitted successfully.</a:t>
            </a:r>
          </a:p>
          <a:p>
            <a:pPr lvl="1"/>
            <a:r>
              <a:rPr lang="en-GB" altLang="zh-CN" sz="1800" dirty="0" smtClean="0"/>
              <a:t>The latency of the PDCP PDU is the latency of the copy first successfully transmitted.</a:t>
            </a:r>
            <a:endParaRPr lang="en-GB" altLang="zh-CN" sz="1800" dirty="0"/>
          </a:p>
          <a:p>
            <a:pPr lvl="1"/>
            <a:r>
              <a:rPr lang="en-GB" altLang="zh-CN" sz="1800" dirty="0" smtClean="0"/>
              <a:t>It is straight forward to achieve Ultra Reliability</a:t>
            </a:r>
            <a:r>
              <a:rPr lang="en-GB" altLang="zh-CN" sz="1800" b="0" dirty="0" smtClean="0"/>
              <a:t>.</a:t>
            </a:r>
            <a:endParaRPr lang="zh-CN" altLang="zh-CN" sz="1800" b="0" dirty="0"/>
          </a:p>
          <a:p>
            <a:r>
              <a:rPr lang="en-US" sz="2000" dirty="0"/>
              <a:t>Multi-link is introduced in 11be</a:t>
            </a:r>
            <a:r>
              <a:rPr lang="en-US" sz="2000" dirty="0" smtClean="0"/>
              <a:t>.</a:t>
            </a:r>
          </a:p>
          <a:p>
            <a:pPr lvl="1"/>
            <a:r>
              <a:rPr lang="en-US" sz="1800" dirty="0" smtClean="0"/>
              <a:t>Similar mechanism can be take</a:t>
            </a:r>
            <a:r>
              <a:rPr lang="en-US" altLang="zh-CN" sz="1800" dirty="0" smtClean="0"/>
              <a:t>n</a:t>
            </a:r>
            <a:r>
              <a:rPr lang="en-US" sz="1800" dirty="0" smtClean="0"/>
              <a:t> into consideration.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16185"/>
            <a:ext cx="10363200" cy="3631472"/>
          </a:xfrm>
        </p:spPr>
        <p:txBody>
          <a:bodyPr/>
          <a:lstStyle/>
          <a:p>
            <a:r>
              <a:rPr lang="en-US" sz="1800" dirty="0" smtClean="0"/>
              <a:t>Which data to be applied with redundant transmission?</a:t>
            </a:r>
          </a:p>
          <a:p>
            <a:pPr lvl="1"/>
            <a:r>
              <a:rPr lang="en-US" sz="1600" dirty="0" smtClean="0"/>
              <a:t>The data of TIDs that need </a:t>
            </a:r>
            <a:r>
              <a:rPr lang="en-US" altLang="zh-CN" sz="1600" dirty="0"/>
              <a:t>enhanced </a:t>
            </a:r>
            <a:r>
              <a:rPr lang="en-US" altLang="zh-CN" sz="1600" dirty="0" smtClean="0"/>
              <a:t>reliability and </a:t>
            </a:r>
            <a:r>
              <a:rPr lang="en-US" altLang="zh-CN" sz="1600" dirty="0"/>
              <a:t>reduced </a:t>
            </a:r>
            <a:r>
              <a:rPr lang="en-US" altLang="zh-CN" sz="1600" dirty="0" smtClean="0"/>
              <a:t>latency, or</a:t>
            </a:r>
          </a:p>
          <a:p>
            <a:pPr lvl="1"/>
            <a:r>
              <a:rPr lang="en-US" sz="1600" dirty="0" smtClean="0"/>
              <a:t>The data of TSIDs </a:t>
            </a:r>
            <a:r>
              <a:rPr lang="en-US" altLang="zh-CN" sz="1600" dirty="0"/>
              <a:t>that need enhanced reliability and reduced </a:t>
            </a:r>
            <a:r>
              <a:rPr lang="en-US" altLang="zh-CN" sz="1600" dirty="0" smtClean="0"/>
              <a:t>latency, or</a:t>
            </a:r>
            <a:endParaRPr lang="en-US" sz="1600" dirty="0" smtClean="0"/>
          </a:p>
          <a:p>
            <a:pPr lvl="1"/>
            <a:r>
              <a:rPr lang="en-US" sz="1600" dirty="0" smtClean="0"/>
              <a:t>Other </a:t>
            </a:r>
            <a:r>
              <a:rPr lang="en-US" sz="1600" dirty="0" smtClean="0"/>
              <a:t>ways to identify the data</a:t>
            </a:r>
            <a:r>
              <a:rPr lang="en-US" sz="1600" dirty="0"/>
              <a:t>?</a:t>
            </a:r>
            <a:endParaRPr lang="en-US" sz="1600" dirty="0" smtClean="0"/>
          </a:p>
          <a:p>
            <a:r>
              <a:rPr lang="en-US" altLang="zh-CN" sz="1800" dirty="0" smtClean="0"/>
              <a:t>Over which links the r</a:t>
            </a:r>
            <a:r>
              <a:rPr lang="en-US" sz="1800" dirty="0" smtClean="0"/>
              <a:t>edundant transmission is applied?</a:t>
            </a:r>
          </a:p>
          <a:p>
            <a:pPr lvl="1"/>
            <a:r>
              <a:rPr lang="en-US" sz="1600" dirty="0" smtClean="0"/>
              <a:t>Data’s TID </a:t>
            </a:r>
            <a:r>
              <a:rPr lang="en-US" sz="1600" dirty="0" smtClean="0"/>
              <a:t>mapped links, or</a:t>
            </a:r>
          </a:p>
          <a:p>
            <a:pPr lvl="1"/>
            <a:r>
              <a:rPr lang="en-US" sz="1600" dirty="0" smtClean="0"/>
              <a:t>Any other considerations?</a:t>
            </a:r>
          </a:p>
          <a:p>
            <a:r>
              <a:rPr lang="en-US" altLang="zh-CN" sz="1800" dirty="0" smtClean="0"/>
              <a:t>When </a:t>
            </a:r>
            <a:r>
              <a:rPr lang="en-US" altLang="zh-CN" sz="1800" dirty="0" smtClean="0"/>
              <a:t>to stop redundant transmission of a MSDU? </a:t>
            </a:r>
            <a:endParaRPr lang="en-US" altLang="zh-CN" sz="1800" dirty="0"/>
          </a:p>
          <a:p>
            <a:pPr lvl="1"/>
            <a:r>
              <a:rPr lang="en-US" altLang="zh-CN" sz="1600" dirty="0" smtClean="0"/>
              <a:t>Until the MSDU is transmitted successfully, or</a:t>
            </a:r>
            <a:r>
              <a:rPr lang="en-US" altLang="zh-CN" sz="1600" dirty="0"/>
              <a:t> </a:t>
            </a:r>
          </a:p>
          <a:p>
            <a:pPr lvl="1"/>
            <a:r>
              <a:rPr lang="en-US" altLang="zh-CN" sz="1600" dirty="0" smtClean="0"/>
              <a:t>As soon as the MSDU is transmitted with a copy over each permitted link, or </a:t>
            </a:r>
          </a:p>
          <a:p>
            <a:pPr lvl="1"/>
            <a:r>
              <a:rPr lang="en-US" altLang="zh-CN" sz="1600" dirty="0" smtClean="0"/>
              <a:t>Any other conditions?</a:t>
            </a:r>
            <a:endParaRPr lang="en-US" altLang="zh-CN" sz="1600" dirty="0"/>
          </a:p>
          <a:p>
            <a:pPr lvl="1"/>
            <a:endParaRPr lang="zh-CN" altLang="zh-CN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26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791" y="1681843"/>
            <a:ext cx="9642021" cy="4457699"/>
          </a:xfrm>
        </p:spPr>
        <p:txBody>
          <a:bodyPr/>
          <a:lstStyle/>
          <a:p>
            <a:r>
              <a:rPr lang="en-US" altLang="zh-CN" sz="2000" dirty="0" smtClean="0"/>
              <a:t>Redundant Transmission can be up to implementation. However some specification is needed to</a:t>
            </a:r>
          </a:p>
          <a:p>
            <a:pPr lvl="1"/>
            <a:r>
              <a:rPr lang="en-US" altLang="zh-CN" sz="1800" b="0" dirty="0" smtClean="0"/>
              <a:t>register redundant transmission service on the AP side</a:t>
            </a:r>
          </a:p>
          <a:p>
            <a:pPr lvl="1"/>
            <a:r>
              <a:rPr lang="en-US" altLang="zh-CN" sz="1800" b="0" dirty="0" smtClean="0"/>
              <a:t>prohibit abuse of redundant transmission </a:t>
            </a:r>
            <a:r>
              <a:rPr lang="en-US" altLang="zh-CN" sz="1800" dirty="0" smtClean="0"/>
              <a:t>should be prohibited</a:t>
            </a:r>
            <a:endParaRPr lang="en-US" altLang="zh-CN" sz="1800" b="0" dirty="0" smtClean="0"/>
          </a:p>
          <a:p>
            <a:pPr lvl="1"/>
            <a:r>
              <a:rPr lang="en-US" altLang="zh-CN" sz="1800" dirty="0" smtClean="0"/>
              <a:t>introduce </a:t>
            </a:r>
            <a:r>
              <a:rPr lang="en-US" altLang="zh-CN" sz="1800" b="0" dirty="0" smtClean="0"/>
              <a:t>optimizations</a:t>
            </a:r>
            <a:endParaRPr lang="en-US" altLang="zh-CN" sz="1800" b="0" dirty="0" smtClean="0"/>
          </a:p>
          <a:p>
            <a:pPr lvl="1"/>
            <a:r>
              <a:rPr lang="en-US" altLang="zh-CN" sz="1800" dirty="0" smtClean="0"/>
              <a:t>etc.</a:t>
            </a:r>
            <a:endParaRPr lang="en-US" altLang="zh-CN" sz="1800" b="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128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AD7E99-457E-4542-84F8-EE86FBBA9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16629"/>
            <a:ext cx="10363200" cy="4058784"/>
          </a:xfrm>
        </p:spPr>
        <p:txBody>
          <a:bodyPr/>
          <a:lstStyle/>
          <a:p>
            <a:r>
              <a:rPr lang="en-GB" altLang="zh-CN" b="0" dirty="0" smtClean="0"/>
              <a:t>To achieve enhanced reliability and reduced latency, redundant transmission of MSDU or MPDU over a subset of multiple links between 2 MLDs is introduced in 11be R2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07737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AD7E99-457E-4542-84F8-EE86FBBA9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65565"/>
            <a:ext cx="10363200" cy="4058784"/>
          </a:xfrm>
        </p:spPr>
        <p:txBody>
          <a:bodyPr/>
          <a:lstStyle/>
          <a:p>
            <a:r>
              <a:rPr lang="en-US" altLang="zh-CN" b="0" dirty="0" smtClean="0"/>
              <a:t>Do you support to introduce redundant transmission of MSDU or MPDU over a subset of multiple links between 2 MLDs in 11be R2 ?</a:t>
            </a:r>
          </a:p>
          <a:p>
            <a:pPr lvl="1"/>
            <a:r>
              <a:rPr lang="en-US" altLang="zh-CN" dirty="0" smtClean="0"/>
              <a:t>Option 1, Yes</a:t>
            </a:r>
          </a:p>
          <a:p>
            <a:pPr lvl="1"/>
            <a:r>
              <a:rPr lang="en-US" altLang="zh-CN" b="0" dirty="0" smtClean="0"/>
              <a:t>Option 2, No</a:t>
            </a:r>
          </a:p>
          <a:p>
            <a:pPr lvl="1"/>
            <a:r>
              <a:rPr lang="en-US" altLang="zh-CN" dirty="0" smtClean="0"/>
              <a:t>Option 3, Abstain</a:t>
            </a:r>
          </a:p>
          <a:p>
            <a:pPr lvl="1"/>
            <a:endParaRPr lang="en-US" altLang="zh-CN" b="0" dirty="0" smtClean="0"/>
          </a:p>
        </p:txBody>
      </p:sp>
    </p:spTree>
    <p:extLst>
      <p:ext uri="{BB962C8B-B14F-4D97-AF65-F5344CB8AC3E}">
        <p14:creationId xmlns:p14="http://schemas.microsoft.com/office/powerpoint/2010/main" val="288697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AD7E99-457E-4542-84F8-EE86FBBA9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16629"/>
            <a:ext cx="10363200" cy="4058784"/>
          </a:xfrm>
        </p:spPr>
        <p:txBody>
          <a:bodyPr/>
          <a:lstStyle/>
          <a:p>
            <a:r>
              <a:rPr lang="en-US" altLang="zh-CN" dirty="0"/>
              <a:t>[1] </a:t>
            </a:r>
            <a:r>
              <a:rPr lang="en-US" altLang="zh-CN" dirty="0">
                <a:hlinkClick r:id="rId2"/>
              </a:rPr>
              <a:t>https://</a:t>
            </a:r>
            <a:r>
              <a:rPr lang="en-US" altLang="zh-CN" dirty="0" smtClean="0">
                <a:hlinkClick r:id="rId2"/>
              </a:rPr>
              <a:t>www.ieee802.org/11/PARs/P802_11be_PAR_Detail.pdf</a:t>
            </a:r>
            <a:endParaRPr lang="en-US" altLang="zh-CN" dirty="0" smtClean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1207457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6BA9EAD-5E93-4988-B4D5-D9C514118B20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5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8650</TotalTime>
  <Words>405</Words>
  <Application>Microsoft Office PowerPoint</Application>
  <PresentationFormat>宽屏</PresentationFormat>
  <Paragraphs>52</Paragraphs>
  <Slides>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802-11-Submission</vt:lpstr>
      <vt:lpstr>Document</vt:lpstr>
      <vt:lpstr>Redundant Transmission for  Enhanced Reliability and Reduced Latency</vt:lpstr>
      <vt:lpstr>Background</vt:lpstr>
      <vt:lpstr>Discussion</vt:lpstr>
      <vt:lpstr>Discussion</vt:lpstr>
      <vt:lpstr>Proposal</vt:lpstr>
      <vt:lpstr>SP1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>Yang, Zhijie (NSB - CN/Shanghai)</dc:creator>
  <cp:lastModifiedBy>Xiangxin Gu</cp:lastModifiedBy>
  <cp:revision>134</cp:revision>
  <dcterms:created xsi:type="dcterms:W3CDTF">2020-11-25T01:30:38Z</dcterms:created>
  <dcterms:modified xsi:type="dcterms:W3CDTF">2021-07-29T03:17:50Z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