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 id="860" r:id="rId25"/>
    <p:sldId id="864" r:id="rId26"/>
    <p:sldId id="861" r:id="rId27"/>
    <p:sldId id="862" r:id="rId28"/>
    <p:sldId id="863" r:id="rId29"/>
    <p:sldId id="865" r:id="rId30"/>
    <p:sldId id="866"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09" autoAdjust="0"/>
    <p:restoredTop sz="89250" autoAdjust="0"/>
  </p:normalViewPr>
  <p:slideViewPr>
    <p:cSldViewPr>
      <p:cViewPr varScale="1">
        <p:scale>
          <a:sx n="88" d="100"/>
          <a:sy n="88" d="100"/>
        </p:scale>
        <p:origin x="837" y="6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900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14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60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45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3861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2272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1704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1202</a:t>
            </a:r>
            <a:r>
              <a:rPr lang="en-US" altLang="en-US" sz="1800" b="1" dirty="0" smtClean="0"/>
              <a:t>r6</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2021-07-21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24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49177456"/>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21/1322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 text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21/1331</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Yuqiang</a:t>
                      </a:r>
                      <a:r>
                        <a:rPr lang="en-US" altLang="zh-CN" sz="1100" dirty="0" smtClean="0">
                          <a:solidFill>
                            <a:srgbClr val="FFC000"/>
                          </a:solidFill>
                        </a:rPr>
                        <a:t> Zhang(XGIMI Technology </a:t>
                      </a:r>
                      <a:r>
                        <a:rPr lang="en-US" altLang="zh-CN" sz="1100" dirty="0" err="1" smtClean="0">
                          <a:solidFill>
                            <a:srgbClr val="FFC000"/>
                          </a:solidFill>
                        </a:rPr>
                        <a:t>Co.Ltd</a:t>
                      </a:r>
                      <a:r>
                        <a:rPr lang="en-US" altLang="zh-CN" sz="1100" dirty="0" smtClean="0">
                          <a:solidFill>
                            <a:srgbClr val="FFC000"/>
                          </a:solidFill>
                        </a:rPr>
                        <a:t>)</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Further consideration on sensing measurement flow for non-AP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1043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31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71129233"/>
              </p:ext>
            </p:extLst>
          </p:nvPr>
        </p:nvGraphicFramePr>
        <p:xfrm>
          <a:off x="762000" y="3483138"/>
          <a:ext cx="8229601" cy="163750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051726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60477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46739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August 24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a:t>
            </a:r>
            <a:r>
              <a:rPr lang="en-US" altLang="zh-CN" sz="1400" b="1" dirty="0" smtClean="0">
                <a:cs typeface="Times New Roman" panose="02020603050405020304" pitchFamily="18" charset="0"/>
              </a:rPr>
              <a:t>31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52578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369505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	The NDPA sounding procedure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a:t>
            </a:r>
            <a:r>
              <a:rPr lang="en-US" altLang="zh-CN" sz="1400" dirty="0" smtClean="0"/>
              <a:t>TBD</a:t>
            </a:r>
            <a:endParaRPr lang="en-US" altLang="zh-CN" sz="1400" dirty="0"/>
          </a:p>
          <a:p>
            <a:pPr lvl="1"/>
            <a:r>
              <a:rPr lang="en-US" altLang="zh-CN" sz="1600" dirty="0" smtClean="0"/>
              <a:t>Note </a:t>
            </a:r>
            <a:r>
              <a:rPr lang="en-US" altLang="zh-CN" sz="1600" dirty="0"/>
              <a:t>: This can be applied to pre-HE STAs (i.e. not limited to HE and/or EHT STAs</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4053925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TF sounding procedure defined in 11bf consists </a:t>
            </a:r>
            <a:r>
              <a:rPr lang="en-US" altLang="zh-CN" sz="1600" dirty="0" smtClean="0"/>
              <a:t>of:</a:t>
            </a:r>
            <a:endParaRPr lang="zh-CN" altLang="zh-CN" sz="1600" dirty="0" smtClean="0"/>
          </a:p>
          <a:p>
            <a:pPr lvl="2"/>
            <a:r>
              <a:rPr lang="en-US" altLang="zh-CN" sz="1400" dirty="0" smtClean="0"/>
              <a:t>A </a:t>
            </a:r>
            <a:r>
              <a:rPr lang="en-US" altLang="zh-CN" sz="1400" dirty="0"/>
              <a:t>Trigger frame is used to solicit the NDP transmission(s).  </a:t>
            </a:r>
          </a:p>
          <a:p>
            <a:pPr lvl="2"/>
            <a:r>
              <a:rPr lang="en-US" altLang="zh-CN" sz="1400" dirty="0" smtClean="0"/>
              <a:t>The </a:t>
            </a:r>
            <a:r>
              <a:rPr lang="en-US" altLang="zh-CN" sz="1400" dirty="0"/>
              <a:t>transmitter(s) shall transmit an NDP SIFS after receiving the Trigger frame.</a:t>
            </a:r>
          </a:p>
          <a:p>
            <a:pPr lvl="2"/>
            <a:r>
              <a:rPr lang="en-US" altLang="zh-CN" sz="1400" dirty="0" smtClean="0"/>
              <a:t>The </a:t>
            </a:r>
            <a:r>
              <a:rPr lang="en-US" altLang="zh-CN" sz="1400" dirty="0"/>
              <a:t>detailed definition of the Trigger frame is TBD</a:t>
            </a:r>
            <a:r>
              <a:rPr lang="en-US" altLang="zh-CN" sz="1400" dirty="0" smtClean="0"/>
              <a:t>.</a:t>
            </a:r>
            <a:endParaRPr lang="en-US" altLang="zh-CN" sz="1400" dirty="0"/>
          </a:p>
          <a:p>
            <a:pPr lvl="1"/>
            <a:r>
              <a:rPr lang="en-US" altLang="zh-CN" sz="1600" dirty="0" smtClean="0"/>
              <a:t>Note </a:t>
            </a:r>
            <a:r>
              <a:rPr lang="en-US" altLang="zh-CN" sz="1600" dirty="0"/>
              <a:t>: This is for HE and/or EHT STAs. Supporting other STAs are TBD</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102177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108067</TotalTime>
  <Words>3027</Words>
  <Application>Microsoft Office PowerPoint</Application>
  <PresentationFormat>全屏显示(4:3)</PresentationFormat>
  <Paragraphs>533</Paragraphs>
  <Slides>30</Slides>
  <Notes>30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4698</cp:revision>
  <cp:lastPrinted>2014-11-04T15:04:57Z</cp:lastPrinted>
  <dcterms:created xsi:type="dcterms:W3CDTF">2007-04-17T18:10:23Z</dcterms:created>
  <dcterms:modified xsi:type="dcterms:W3CDTF">2021-08-31T14:24:32Z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(3)3D/oOqmhd1+UJJ0ZyVLEhF0klyPFwDDQoDvNopEFuOtK+A+enVHknmGkWkRvu8pwyDxPNgrn
VVq5naXJADfwvhD8Dt5cpaAz8383TXZWO+GMyCtDLBeWAyIWr1DU8WB3IxsPBRDhtRSNN/OQ
IXA6eEW2BZvFeKxHFdvkAq7Qcua1hThp3zk4MSrmWQIskXhzV8SQsD/Fph6OT8BPUBWKwx+g
zFEJ+ePU0KfIoP+32u</vt:lpwstr>
  </property>
  <property fmtid="{D5CDD505-2E9C-101B-9397-08002B2CF9AE}" pid="27" name="_2015_ms_pID_7253431">
    <vt:lpwstr>QMZdyQ1wwPxIqvsNbm75669iNPzKmWxWhEKZof8N3cB1d+8sKW8vZH
mDk+wLeU05nFFLbcb1f1m/I97yURzCziB04K+EqSrYjDWBXGz+ztie6mi2kMJil5fygLav1E
kCE3RP2vzemmeqvyo2biuxueQ3zmm930rcEsNjBY/1L9Bkar4ysNe3OFIDcte04FYDYKUbJX
2FiLmVw5J7U7WczcDrA/27ijiOIwO5lCZ/4L</vt:lpwstr>
  </property>
  <property fmtid="{D5CDD505-2E9C-101B-9397-08002B2CF9AE}" pid="28" name="_2015_ms_pID_7253432">
    <vt:lpwstr>gA==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1629812572</vt:lpwstr>
  </property>
</Properties>
</file>