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52" r:id="rId17"/>
    <p:sldId id="853" r:id="rId18"/>
    <p:sldId id="854" r:id="rId19"/>
    <p:sldId id="85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6" y="304026"/>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1202</a:t>
            </a:r>
            <a:r>
              <a:rPr lang="en-US" altLang="en-US" sz="1800" b="1" dirty="0" smtClean="0"/>
              <a:t>r0</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en-US" dirty="0" smtClean="0">
                <a:solidFill>
                  <a:srgbClr val="0000FF"/>
                </a:solidFill>
              </a:rPr>
              <a:t>July-September</a:t>
            </a:r>
            <a:r>
              <a:rPr lang="en-US" altLang="en-US" dirty="0" smtClean="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2021-07-21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27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08174949"/>
              </p:ext>
            </p:extLst>
          </p:nvPr>
        </p:nvGraphicFramePr>
        <p:xfrm>
          <a:off x="762000" y="3253812"/>
          <a:ext cx="8229601" cy="126642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21/0504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SFD update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p>
                  </a:txBody>
                  <a:tcPr marL="36000" marR="36000" marT="17901" marB="17901" anchor="ctr"/>
                </a:tc>
              </a:tr>
              <a:tr h="89561">
                <a:tc>
                  <a:txBody>
                    <a:bodyPr/>
                    <a:lstStyle/>
                    <a:p>
                      <a:r>
                        <a:rPr lang="en-US" altLang="zh-CN" sz="1100" dirty="0" smtClean="0">
                          <a:solidFill>
                            <a:schemeClr val="tx1"/>
                          </a:solidFill>
                        </a:rPr>
                        <a:t>21/0990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Discussions on sensing measurement flows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en-US" altLang="zh-CN"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21/1015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Dongguk Lim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chemeClr val="tx1"/>
                          </a:solidFill>
                        </a:rPr>
                        <a:t>SP: Non-TB and TB measurement procedure for WLAN sensing</a:t>
                      </a:r>
                      <a:endParaRPr lang="en-US"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July      27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strike="sngStrike" dirty="0" smtClean="0">
                <a:cs typeface="Times New Roman" panose="02020603050405020304" pitchFamily="18" charset="0"/>
              </a:rPr>
              <a:t>August 3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August 10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24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31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September 7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July 27, August 10, 17, 24, 31, September 7</a:t>
            </a:r>
            <a:endParaRPr lang="en-US" altLang="en-US" dirty="0" smtClean="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July </a:t>
            </a:r>
            <a:r>
              <a:rPr lang="en-US" altLang="en-US" dirty="0">
                <a:solidFill>
                  <a:srgbClr val="0000FF"/>
                </a:solidFill>
              </a:rPr>
              <a:t>27, August 10, 17, 24, 31, September </a:t>
            </a:r>
            <a:r>
              <a:rPr lang="en-US" altLang="en-US" dirty="0" smtClean="0">
                <a:solidFill>
                  <a:srgbClr val="0000FF"/>
                </a:solidFill>
              </a:rPr>
              <a:t>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106281</TotalTime>
  <Words>1657</Words>
  <Application>Microsoft Office PowerPoint</Application>
  <PresentationFormat>全屏显示(4:3)</PresentationFormat>
  <Paragraphs>242</Paragraphs>
  <Slides>19</Slides>
  <Notes>19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Monotype Sorts</vt:lpstr>
      <vt:lpstr>MS Gothic</vt:lpstr>
      <vt:lpstr>MS PGothic</vt:lpstr>
      <vt:lpstr>Arial</vt:lpstr>
      <vt:lpstr>Calibri</vt:lpstr>
      <vt:lpstr>Helvetica</vt:lpstr>
      <vt:lpstr>Times New Roman</vt:lpstr>
      <vt:lpstr>802-11-Submission</vt:lpstr>
      <vt:lpstr>Task Group bf Meeting agenda, July-September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4664</cp:revision>
  <cp:lastPrinted>2014-11-04T15:04:57Z</cp:lastPrinted>
  <dcterms:created xsi:type="dcterms:W3CDTF">2007-04-17T18:10:23Z</dcterms:created>
  <dcterms:modified xsi:type="dcterms:W3CDTF">2021-07-23T03:46:39Z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1622555274</vt:lpwstr>
  </property>
</Properties>
</file>