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3" r:id="rId18"/>
    <p:sldId id="854" r:id="rId19"/>
    <p:sldId id="85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6" y="304026"/>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1202</a:t>
            </a:r>
            <a:r>
              <a:rPr lang="en-US" altLang="en-US" sz="1800" b="1" dirty="0" smtClean="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08174949"/>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21/0504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SFD update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en-US" altLang="zh-CN"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21/1015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chemeClr val="tx1"/>
                          </a:solidFill>
                        </a:rPr>
                        <a:t>SP: Non-TB and TB measurement procedure for WLAN sensing</a:t>
                      </a:r>
                      <a:endParaRPr lang="en-US"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27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strike="sngStrike" dirty="0" smtClean="0">
                <a:cs typeface="Times New Roman" panose="02020603050405020304" pitchFamily="18" charset="0"/>
              </a:rPr>
              <a:t>August 3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10,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10,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106281</TotalTime>
  <Words>1657</Words>
  <Application>Microsoft Office PowerPoint</Application>
  <PresentationFormat>全屏显示(4:3)</PresentationFormat>
  <Paragraphs>242</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4664</cp:revision>
  <cp:lastPrinted>2014-11-04T15:04:57Z</cp:lastPrinted>
  <dcterms:created xsi:type="dcterms:W3CDTF">2007-04-17T18:10:23Z</dcterms:created>
  <dcterms:modified xsi:type="dcterms:W3CDTF">2021-07-23T03:46:39Z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