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8" r:id="rId2"/>
    <p:sldId id="339" r:id="rId3"/>
    <p:sldId id="342" r:id="rId4"/>
    <p:sldId id="340" r:id="rId5"/>
    <p:sldId id="343" r:id="rId6"/>
    <p:sldId id="34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CA17B-13DE-4151-9030-C151B6650A0B}" v="12" dt="2021-07-20T03:52:56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3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262F3D0D-792A-401A-AE5E-D64C8F795080}"/>
    <pc:docChg chg="undo custSel addSld delSld modSld modMainMaster">
      <pc:chgData name="Joseph Levy" userId="3766db8f-7892-44ce-ae9b-8fce39950acf" providerId="ADAL" clId="{262F3D0D-792A-401A-AE5E-D64C8F795080}" dt="2021-05-18T02:37:42.835" v="1618" actId="404"/>
      <pc:docMkLst>
        <pc:docMk/>
      </pc:docMkLst>
      <pc:sldChg chg="modSp mod">
        <pc:chgData name="Joseph Levy" userId="3766db8f-7892-44ce-ae9b-8fce39950acf" providerId="ADAL" clId="{262F3D0D-792A-401A-AE5E-D64C8F795080}" dt="2021-05-18T02:04:47.929" v="1053" actId="6549"/>
        <pc:sldMkLst>
          <pc:docMk/>
          <pc:sldMk cId="4091266737" sldId="338"/>
        </pc:sldMkLst>
        <pc:spChg chg="mod">
          <ac:chgData name="Joseph Levy" userId="3766db8f-7892-44ce-ae9b-8fce39950acf" providerId="ADAL" clId="{262F3D0D-792A-401A-AE5E-D64C8F795080}" dt="2021-05-18T02:04:37.207" v="1050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04:47.929" v="1053" actId="6549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25:41.658" v="1452" actId="1076"/>
        <pc:sldMkLst>
          <pc:docMk/>
          <pc:sldMk cId="3748791487" sldId="339"/>
        </pc:sldMkLst>
        <pc:spChg chg="mod">
          <ac:chgData name="Joseph Levy" userId="3766db8f-7892-44ce-ae9b-8fce39950acf" providerId="ADAL" clId="{262F3D0D-792A-401A-AE5E-D64C8F795080}" dt="2021-05-18T02:25:41.658" v="1452" actId="1076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35:27.945" v="1606" actId="20577"/>
        <pc:sldMkLst>
          <pc:docMk/>
          <pc:sldMk cId="1590738440" sldId="340"/>
        </pc:sldMkLst>
        <pc:spChg chg="mod">
          <ac:chgData name="Joseph Levy" userId="3766db8f-7892-44ce-ae9b-8fce39950acf" providerId="ADAL" clId="{262F3D0D-792A-401A-AE5E-D64C8F795080}" dt="2021-05-18T01:41:15.664" v="101" actId="6549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35:27.945" v="1606" actId="20577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262F3D0D-792A-401A-AE5E-D64C8F795080}" dt="2021-05-18T02:33:51.649" v="1568" actId="6549"/>
        <pc:sldMkLst>
          <pc:docMk/>
          <pc:sldMk cId="3550479006" sldId="341"/>
        </pc:sldMkLst>
        <pc:spChg chg="mod">
          <ac:chgData name="Joseph Levy" userId="3766db8f-7892-44ce-ae9b-8fce39950acf" providerId="ADAL" clId="{262F3D0D-792A-401A-AE5E-D64C8F795080}" dt="2021-05-18T02:33:51.649" v="1568" actId="6549"/>
          <ac:spMkLst>
            <pc:docMk/>
            <pc:sldMk cId="3550479006" sldId="341"/>
            <ac:spMk id="9" creationId="{18AF95E2-06FF-462E-926F-8BD2B0029A66}"/>
          </ac:spMkLst>
        </pc:spChg>
      </pc:sldChg>
      <pc:sldChg chg="del">
        <pc:chgData name="Joseph Levy" userId="3766db8f-7892-44ce-ae9b-8fce39950acf" providerId="ADAL" clId="{262F3D0D-792A-401A-AE5E-D64C8F795080}" dt="2021-05-18T01:57:29.485" v="808" actId="47"/>
        <pc:sldMkLst>
          <pc:docMk/>
          <pc:sldMk cId="355749990" sldId="342"/>
        </pc:sldMkLst>
      </pc:sldChg>
      <pc:sldChg chg="modSp add mod">
        <pc:chgData name="Joseph Levy" userId="3766db8f-7892-44ce-ae9b-8fce39950acf" providerId="ADAL" clId="{262F3D0D-792A-401A-AE5E-D64C8F795080}" dt="2021-05-18T02:37:42.835" v="1618" actId="404"/>
        <pc:sldMkLst>
          <pc:docMk/>
          <pc:sldMk cId="2512254608" sldId="342"/>
        </pc:sldMkLst>
        <pc:spChg chg="mod">
          <ac:chgData name="Joseph Levy" userId="3766db8f-7892-44ce-ae9b-8fce39950acf" providerId="ADAL" clId="{262F3D0D-792A-401A-AE5E-D64C8F795080}" dt="2021-05-18T02:26:37.715" v="1491" actId="6549"/>
          <ac:spMkLst>
            <pc:docMk/>
            <pc:sldMk cId="2512254608" sldId="342"/>
            <ac:spMk id="7" creationId="{00000000-0000-0000-0000-000000000000}"/>
          </ac:spMkLst>
        </pc:spChg>
        <pc:spChg chg="mod">
          <ac:chgData name="Joseph Levy" userId="3766db8f-7892-44ce-ae9b-8fce39950acf" providerId="ADAL" clId="{262F3D0D-792A-401A-AE5E-D64C8F795080}" dt="2021-05-18T02:37:42.835" v="1618" actId="404"/>
          <ac:spMkLst>
            <pc:docMk/>
            <pc:sldMk cId="2512254608" sldId="342"/>
            <ac:spMk id="8" creationId="{00000000-0000-0000-0000-000000000000}"/>
          </ac:spMkLst>
        </pc:spChg>
      </pc:sldChg>
      <pc:sldChg chg="del">
        <pc:chgData name="Joseph Levy" userId="3766db8f-7892-44ce-ae9b-8fce39950acf" providerId="ADAL" clId="{262F3D0D-792A-401A-AE5E-D64C8F795080}" dt="2021-05-18T01:57:35.430" v="809" actId="47"/>
        <pc:sldMkLst>
          <pc:docMk/>
          <pc:sldMk cId="4268019466" sldId="343"/>
        </pc:sldMkLst>
      </pc:sldChg>
      <pc:sldMasterChg chg="modSp mod">
        <pc:chgData name="Joseph Levy" userId="3766db8f-7892-44ce-ae9b-8fce39950acf" providerId="ADAL" clId="{262F3D0D-792A-401A-AE5E-D64C8F795080}" dt="2021-05-18T02:05:36.892" v="1060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262F3D0D-792A-401A-AE5E-D64C8F795080}" dt="2021-05-18T02:05:36.892" v="1060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01ACA17B-13DE-4151-9030-C151B6650A0B}"/>
    <pc:docChg chg="custSel addSld modSld modMainMaster">
      <pc:chgData name="Joseph Levy" userId="3766db8f-7892-44ce-ae9b-8fce39950acf" providerId="ADAL" clId="{01ACA17B-13DE-4151-9030-C151B6650A0B}" dt="2021-07-20T03:53:13.922" v="2238" actId="20577"/>
      <pc:docMkLst>
        <pc:docMk/>
      </pc:docMkLst>
      <pc:sldChg chg="modSp mod">
        <pc:chgData name="Joseph Levy" userId="3766db8f-7892-44ce-ae9b-8fce39950acf" providerId="ADAL" clId="{01ACA17B-13DE-4151-9030-C151B6650A0B}" dt="2021-07-20T02:49:41.246" v="14" actId="20577"/>
        <pc:sldMkLst>
          <pc:docMk/>
          <pc:sldMk cId="4091266737" sldId="338"/>
        </pc:sldMkLst>
        <pc:spChg chg="mod">
          <ac:chgData name="Joseph Levy" userId="3766db8f-7892-44ce-ae9b-8fce39950acf" providerId="ADAL" clId="{01ACA17B-13DE-4151-9030-C151B6650A0B}" dt="2021-07-20T02:49:41.246" v="14" actId="20577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01ACA17B-13DE-4151-9030-C151B6650A0B}" dt="2021-07-20T02:49:35.070" v="10" actId="20577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01ACA17B-13DE-4151-9030-C151B6650A0B}" dt="2021-07-20T02:49:58.296" v="39" actId="6549"/>
        <pc:sldMkLst>
          <pc:docMk/>
          <pc:sldMk cId="3748791487" sldId="339"/>
        </pc:sldMkLst>
        <pc:spChg chg="mod">
          <ac:chgData name="Joseph Levy" userId="3766db8f-7892-44ce-ae9b-8fce39950acf" providerId="ADAL" clId="{01ACA17B-13DE-4151-9030-C151B6650A0B}" dt="2021-07-20T02:49:58.296" v="39" actId="6549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01ACA17B-13DE-4151-9030-C151B6650A0B}" dt="2021-07-20T03:40:01.781" v="1956" actId="6549"/>
        <pc:sldMkLst>
          <pc:docMk/>
          <pc:sldMk cId="1590738440" sldId="340"/>
        </pc:sldMkLst>
        <pc:spChg chg="mod">
          <ac:chgData name="Joseph Levy" userId="3766db8f-7892-44ce-ae9b-8fce39950acf" providerId="ADAL" clId="{01ACA17B-13DE-4151-9030-C151B6650A0B}" dt="2021-07-20T03:27:13.106" v="1395" actId="14100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01ACA17B-13DE-4151-9030-C151B6650A0B}" dt="2021-07-20T03:40:01.781" v="1956" actId="6549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01ACA17B-13DE-4151-9030-C151B6650A0B}" dt="2021-07-20T03:50:58.979" v="2225" actId="20577"/>
        <pc:sldMkLst>
          <pc:docMk/>
          <pc:sldMk cId="3550479006" sldId="341"/>
        </pc:sldMkLst>
        <pc:spChg chg="mod">
          <ac:chgData name="Joseph Levy" userId="3766db8f-7892-44ce-ae9b-8fce39950acf" providerId="ADAL" clId="{01ACA17B-13DE-4151-9030-C151B6650A0B}" dt="2021-07-20T03:15:05.020" v="877" actId="1076"/>
          <ac:spMkLst>
            <pc:docMk/>
            <pc:sldMk cId="3550479006" sldId="341"/>
            <ac:spMk id="7" creationId="{00000000-0000-0000-0000-000000000000}"/>
          </ac:spMkLst>
        </pc:spChg>
        <pc:spChg chg="mod">
          <ac:chgData name="Joseph Levy" userId="3766db8f-7892-44ce-ae9b-8fce39950acf" providerId="ADAL" clId="{01ACA17B-13DE-4151-9030-C151B6650A0B}" dt="2021-07-20T03:50:58.979" v="2225" actId="20577"/>
          <ac:spMkLst>
            <pc:docMk/>
            <pc:sldMk cId="3550479006" sldId="341"/>
            <ac:spMk id="9" creationId="{18AF95E2-06FF-462E-926F-8BD2B0029A66}"/>
          </ac:spMkLst>
        </pc:spChg>
      </pc:sldChg>
      <pc:sldChg chg="modSp mod">
        <pc:chgData name="Joseph Levy" userId="3766db8f-7892-44ce-ae9b-8fce39950acf" providerId="ADAL" clId="{01ACA17B-13DE-4151-9030-C151B6650A0B}" dt="2021-07-20T02:50:57.499" v="79" actId="6549"/>
        <pc:sldMkLst>
          <pc:docMk/>
          <pc:sldMk cId="2512254608" sldId="342"/>
        </pc:sldMkLst>
        <pc:spChg chg="mod">
          <ac:chgData name="Joseph Levy" userId="3766db8f-7892-44ce-ae9b-8fce39950acf" providerId="ADAL" clId="{01ACA17B-13DE-4151-9030-C151B6650A0B}" dt="2021-07-20T02:50:57.499" v="79" actId="6549"/>
          <ac:spMkLst>
            <pc:docMk/>
            <pc:sldMk cId="2512254608" sldId="342"/>
            <ac:spMk id="8" creationId="{00000000-0000-0000-0000-000000000000}"/>
          </ac:spMkLst>
        </pc:spChg>
      </pc:sldChg>
      <pc:sldChg chg="modSp add mod">
        <pc:chgData name="Joseph Levy" userId="3766db8f-7892-44ce-ae9b-8fce39950acf" providerId="ADAL" clId="{01ACA17B-13DE-4151-9030-C151B6650A0B}" dt="2021-07-20T03:53:13.922" v="2238" actId="20577"/>
        <pc:sldMkLst>
          <pc:docMk/>
          <pc:sldMk cId="509424737" sldId="343"/>
        </pc:sldMkLst>
        <pc:spChg chg="mod">
          <ac:chgData name="Joseph Levy" userId="3766db8f-7892-44ce-ae9b-8fce39950acf" providerId="ADAL" clId="{01ACA17B-13DE-4151-9030-C151B6650A0B}" dt="2021-07-20T03:53:13.922" v="2238" actId="20577"/>
          <ac:spMkLst>
            <pc:docMk/>
            <pc:sldMk cId="509424737" sldId="343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01ACA17B-13DE-4151-9030-C151B6650A0B}" dt="2021-07-20T02:49:20.218" v="7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01ACA17B-13DE-4151-9030-C151B6650A0B}" dt="2021-07-20T02:49:20.218" v="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802.11-21/1201r0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640-04-AANI-aani-sc-agenda-may-2021-interim.pptx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cn/21/11-21-0170-00-0000-2021-jan-liaison-from-wba-re-convergence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4-AANI-draft-technical-report-on-interworking-between-3gpp-5g-network-wlan.docx" TargetMode="External"/><Relationship Id="rId2" Type="http://schemas.openxmlformats.org/officeDocument/2006/relationships/hyperlink" Target="https://mentor.ieee.org/802.11/dcn/21/11-21-1102-00-AANI-proposal-to-change-in-draft-technical-report-(11-20/0012r13)-regarding-clause-4&amp;-5.omments-on-draft-technical-repor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65-AANI-draft-reply-ls-from-802-11-to-wba-regarding-the-wba-5g-wi-fi-ran-convergence-paper.docx" TargetMode="External"/><Relationship Id="rId2" Type="http://schemas.openxmlformats.org/officeDocument/2006/relationships/hyperlink" Target="https://mentor.ieee.org/802.11/dcn/21/11-21-0953-00-AANI-proposed-qos-response-to-wba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865-06-AANI-draft-reply-ls-from-802-11-to-wba-regarding-the-wba-5g-wi-fi-ran-convergence-paper.docx" TargetMode="External"/><Relationship Id="rId4" Type="http://schemas.openxmlformats.org/officeDocument/2006/relationships/hyperlink" Target="https://mentor.ieee.org/802.11/dcn/21/11-21-1198-00-AANI-draft-ls-response-to-wba-qos-material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July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2021-07-19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32707" y="1494405"/>
            <a:ext cx="9829800" cy="46385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report contains the closing report of the for AANI SC for the July</a:t>
            </a:r>
            <a:r>
              <a:rPr lang="en-US" dirty="0"/>
              <a:t> 2021 802.11 Plenary Meeting</a:t>
            </a:r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533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Meeting Overview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484709"/>
            <a:ext cx="11429999" cy="4525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GB" sz="2800" dirty="0"/>
              <a:t>4 Teleconferences were held (</a:t>
            </a:r>
            <a:r>
              <a:rPr lang="en-US" altLang="en-US" b="0" dirty="0"/>
              <a:t>Agenda: </a:t>
            </a:r>
            <a:r>
              <a:rPr lang="en-US" altLang="en-US" b="0" dirty="0">
                <a:hlinkClick r:id="rId2"/>
              </a:rPr>
              <a:t>11-21/0640r4</a:t>
            </a:r>
            <a:r>
              <a:rPr lang="en-US" altLang="en-US" sz="2800" b="0" dirty="0"/>
              <a:t>)</a:t>
            </a:r>
            <a:r>
              <a:rPr lang="en-GB" sz="2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13 July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Wednesday 14 July 2021 19:00-21:00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Thursday 15 July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Monday 19 July 2021 19:00-21:00 h ET</a:t>
            </a:r>
          </a:p>
          <a:p>
            <a:pPr marL="0" indent="0"/>
            <a:r>
              <a:rPr lang="en-GB" sz="2800" dirty="0"/>
              <a:t>The AANI SC is currently addressing two topics: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sz="2400" dirty="0"/>
              <a:t>The completion of the technical report on: “</a:t>
            </a:r>
            <a:r>
              <a:rPr lang="en-US" sz="2400" dirty="0"/>
              <a:t>Interworking between 3GPP 5G network &amp; WLAN” (</a:t>
            </a:r>
            <a:r>
              <a:rPr lang="en-US" sz="2400" u="sng" dirty="0">
                <a:solidFill>
                  <a:srgbClr val="0000FF"/>
                </a:solidFill>
                <a:effectLst/>
                <a:latin typeface="+mj-lt"/>
                <a:ea typeface="Calibri" panose="020F0502020204030204" pitchFamily="34" charset="0"/>
                <a:hlinkClick r:id="rId3"/>
              </a:rPr>
              <a:t>11-20/0013</a:t>
            </a:r>
            <a:r>
              <a:rPr lang="en-US" sz="24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/>
              <a:t>802.11ax and 802.11-2020 capabilities descriptions for a reply LS to the WBA LS </a:t>
            </a:r>
            <a:r>
              <a:rPr lang="en-US" sz="2400" b="0" dirty="0"/>
              <a:t>(LS </a:t>
            </a:r>
            <a:r>
              <a:rPr lang="en-US" sz="2400" b="0" dirty="0">
                <a:hlinkClick r:id="rId4"/>
              </a:rPr>
              <a:t>11-21-0170r0</a:t>
            </a:r>
            <a:r>
              <a:rPr lang="en-US" sz="2400" b="0" dirty="0"/>
              <a:t>, related presentation </a:t>
            </a:r>
            <a:r>
              <a:rPr lang="en-US" sz="2400" b="0" dirty="0">
                <a:solidFill>
                  <a:srgbClr val="CCCCFF"/>
                </a:solidFill>
              </a:rPr>
              <a:t>11-21/0408r0</a:t>
            </a:r>
            <a:r>
              <a:rPr lang="en-US" sz="2400" b="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225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522054"/>
          </a:xfrm>
        </p:spPr>
        <p:txBody>
          <a:bodyPr/>
          <a:lstStyle/>
          <a:p>
            <a:r>
              <a:rPr lang="en-US" dirty="0"/>
              <a:t>802.11 AANI SC –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20" y="1091570"/>
            <a:ext cx="11721571" cy="5381625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Technical report: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2000" dirty="0">
                <a:latin typeface="+mj-lt"/>
                <a:hlinkClick r:id="rId2"/>
              </a:rPr>
              <a:t>11-21/1102r0</a:t>
            </a:r>
            <a:r>
              <a:rPr lang="en-US" altLang="en-US" sz="1800" dirty="0">
                <a:latin typeface="+mj-lt"/>
              </a:rPr>
              <a:t> </a:t>
            </a:r>
            <a:r>
              <a:rPr lang="en-US" altLang="en-US" sz="1600" dirty="0"/>
              <a:t>“</a:t>
            </a:r>
            <a:r>
              <a:rPr lang="en-US" sz="1600" dirty="0"/>
              <a:t>Proposal to change in draft technical report (11-20/0013r13) regarding Clause 4 &amp; 5.”, Hyun Seo Oh (ETRI)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2000" u="sng" dirty="0">
                <a:solidFill>
                  <a:srgbClr val="0000FF"/>
                </a:solidFill>
                <a:latin typeface="+mj-lt"/>
                <a:ea typeface="Calibri" panose="020F0502020204030204" pitchFamily="34" charset="0"/>
                <a:hlinkClick r:id="rId3"/>
              </a:rPr>
              <a:t>11-20/0013r14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  <a:r>
              <a:rPr lang="en-US" sz="1600" dirty="0"/>
              <a:t>“Draft technical report on interworking between 3GPP 5G network and WLAN“, Hyun Seo Oh (ETRI) </a:t>
            </a:r>
          </a:p>
          <a:p>
            <a:pPr marL="0" indent="0"/>
            <a:r>
              <a:rPr lang="en-US" dirty="0"/>
              <a:t>Progress on</a:t>
            </a:r>
            <a:r>
              <a:rPr lang="en-GB" dirty="0"/>
              <a:t>: “</a:t>
            </a:r>
            <a:r>
              <a:rPr lang="en-US" dirty="0"/>
              <a:t>Interworking between 3GPP 5G network &amp; WLAN”</a:t>
            </a:r>
            <a:endParaRPr lang="en-US" sz="2000" u="sng" dirty="0">
              <a:solidFill>
                <a:srgbClr val="0000FF"/>
              </a:solidFill>
              <a:latin typeface="+mj-lt"/>
            </a:endParaRPr>
          </a:p>
          <a:p>
            <a:pPr>
              <a:buFont typeface="+mj-lt"/>
              <a:buAutoNum type="alphaLcParenR"/>
            </a:pPr>
            <a:r>
              <a:rPr lang="en-US" sz="2200" b="0" dirty="0"/>
              <a:t>The technical content is “stable” and seems to be supported by all.</a:t>
            </a:r>
          </a:p>
          <a:p>
            <a:pPr>
              <a:buFont typeface="+mj-lt"/>
              <a:buAutoNum type="alphaLcParenR"/>
            </a:pPr>
            <a:r>
              <a:rPr lang="en-US" sz="2200" b="0" dirty="0"/>
              <a:t>The introduction and conclusion do not address the target audience.</a:t>
            </a:r>
          </a:p>
          <a:p>
            <a:pPr>
              <a:buFont typeface="+mj-lt"/>
              <a:buAutoNum type="alphaLcParenR"/>
            </a:pPr>
            <a:r>
              <a:rPr lang="en-US" sz="2200" b="0" dirty="0"/>
              <a:t>Two SPs were taken to assess the target audience (no strong conclusion):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b="0" dirty="0"/>
              <a:t>Should an updated approved technical report be considered for inclusion in the WBA LS response? Y/N/A 13/7/27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b="0" dirty="0"/>
              <a:t>Should the technical report be for internal 802.11 use only? Y/N/A 17/10/24</a:t>
            </a:r>
          </a:p>
          <a:p>
            <a:pPr>
              <a:buFont typeface="+mj-lt"/>
              <a:buAutoNum type="alphaLcParenR"/>
            </a:pPr>
            <a:r>
              <a:rPr lang="en-US" sz="2200" b="0" dirty="0"/>
              <a:t>The proposed way forward is to draft/update the introduction/conclusion text suitable for:</a:t>
            </a:r>
          </a:p>
          <a:p>
            <a:pPr lvl="1" indent="-342900">
              <a:buFont typeface="+mj-lt"/>
              <a:buAutoNum type="alphaLcParenR"/>
            </a:pPr>
            <a:r>
              <a:rPr lang="en-US" sz="1800" dirty="0"/>
              <a:t>Being </a:t>
            </a:r>
            <a:r>
              <a:rPr lang="en-US" sz="1800" b="0" dirty="0"/>
              <a:t>provided as an attachment for the 802.11 reply LS to WBA</a:t>
            </a:r>
          </a:p>
          <a:p>
            <a:pPr lvl="1" indent="-342900">
              <a:buFont typeface="+mj-lt"/>
              <a:buAutoNum type="alphaLcParenR"/>
            </a:pPr>
            <a:r>
              <a:rPr lang="en-US" sz="1800" dirty="0"/>
              <a:t>Being an internal report to 802.11. </a:t>
            </a:r>
          </a:p>
          <a:p>
            <a:pPr>
              <a:buFont typeface="+mj-lt"/>
              <a:buAutoNum type="alphaLcParenR"/>
            </a:pPr>
            <a:r>
              <a:rPr lang="en-US" sz="2200" b="0" dirty="0"/>
              <a:t>Work to continue on the AANI reflector and teleconferences – Goal is to finish in September</a:t>
            </a:r>
          </a:p>
          <a:p>
            <a:pPr>
              <a:buFont typeface="+mj-lt"/>
              <a:buAutoNum type="alphaLcParenR"/>
            </a:pPr>
            <a:endParaRPr lang="en-US" sz="2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July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20" y="1272440"/>
            <a:ext cx="11721571" cy="5027613"/>
          </a:xfrm>
        </p:spPr>
        <p:txBody>
          <a:bodyPr/>
          <a:lstStyle/>
          <a:p>
            <a:pPr marL="57150" indent="0"/>
            <a:r>
              <a:rPr lang="en-US" altLang="en-US" dirty="0"/>
              <a:t>Contributions to the AANI SC Regarding the 802.11 Reply LS to WBA: 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1800" dirty="0">
                <a:latin typeface="+mj-lt"/>
                <a:hlinkClick r:id="rId2"/>
              </a:rPr>
              <a:t>11-21/0953r0</a:t>
            </a:r>
            <a:r>
              <a:rPr lang="en-US" altLang="en-US" sz="1800" dirty="0">
                <a:latin typeface="+mj-lt"/>
              </a:rPr>
              <a:t> </a:t>
            </a:r>
            <a:r>
              <a:rPr lang="en-US" altLang="en-US" sz="1400" b="0" dirty="0"/>
              <a:t>“</a:t>
            </a:r>
            <a:r>
              <a:rPr lang="en-US" sz="1400" b="0" dirty="0"/>
              <a:t>Proposed QoS response to WBA”, Thomas Derham (Broadcom)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800" dirty="0">
                <a:latin typeface="+mj-lt"/>
                <a:hlinkClick r:id="rId3"/>
              </a:rPr>
              <a:t>11-21/0865</a:t>
            </a:r>
            <a:r>
              <a:rPr lang="en-US" sz="1800" dirty="0">
                <a:latin typeface="+mj-lt"/>
              </a:rPr>
              <a:t> </a:t>
            </a:r>
            <a:r>
              <a:rPr lang="en-US" sz="1600" b="0" dirty="0">
                <a:latin typeface="+mj-lt"/>
              </a:rPr>
              <a:t>(r3-r6) </a:t>
            </a:r>
            <a:r>
              <a:rPr lang="en-US" sz="1400" b="0" dirty="0"/>
              <a:t>“Draft Reply LS from 802.11 to WBA regarding the WBA 5G &amp; Wi-Fi RAN Convergence Paper” – Joseph Levy (InterDigital)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sz="1800" dirty="0">
                <a:hlinkClick r:id="rId2"/>
              </a:rPr>
              <a:t>11-21/0953r0</a:t>
            </a:r>
            <a:r>
              <a:rPr lang="en-US" altLang="en-US" sz="1800" dirty="0"/>
              <a:t> </a:t>
            </a:r>
            <a:r>
              <a:rPr lang="en-US" altLang="en-US" sz="1400" b="0" dirty="0"/>
              <a:t>“</a:t>
            </a:r>
            <a:r>
              <a:rPr lang="en-US" sz="1400" b="0" dirty="0"/>
              <a:t>Proposed QoS response to WBA”, Thomas Derham (Broadcom)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800" dirty="0">
                <a:hlinkClick r:id="rId4"/>
              </a:rPr>
              <a:t>11-21/1198r0</a:t>
            </a:r>
            <a:r>
              <a:rPr lang="en-US" sz="1800" dirty="0"/>
              <a:t> </a:t>
            </a:r>
            <a:r>
              <a:rPr lang="en-US" sz="1400" b="0" dirty="0"/>
              <a:t>“Draft LS Response to WBA QoS material” Thomas Derham (Broadcom) </a:t>
            </a:r>
            <a:endParaRPr lang="en-US" sz="1800" b="0" dirty="0"/>
          </a:p>
          <a:p>
            <a:pPr marL="0" indent="0"/>
            <a:r>
              <a:rPr lang="en-US" dirty="0"/>
              <a:t>Progress was made on the 802.11 reply LS to WBA 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The draft document was discussed and modified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An updated draft based on </a:t>
            </a:r>
            <a:r>
              <a:rPr lang="en-US" dirty="0">
                <a:latin typeface="+mj-lt"/>
                <a:hlinkClick r:id="rId3"/>
              </a:rPr>
              <a:t>11-21/0865</a:t>
            </a:r>
            <a:r>
              <a:rPr lang="en-US" dirty="0">
                <a:latin typeface="+mj-lt"/>
              </a:rPr>
              <a:t> and the contribution </a:t>
            </a:r>
            <a:r>
              <a:rPr lang="en-US" altLang="en-US" dirty="0">
                <a:latin typeface="+mj-lt"/>
                <a:hlinkClick r:id="rId2"/>
              </a:rPr>
              <a:t>11-21/0953r0</a:t>
            </a:r>
            <a:r>
              <a:rPr lang="en-US" altLang="en-US" dirty="0">
                <a:latin typeface="+mj-lt"/>
              </a:rPr>
              <a:t> was provided in </a:t>
            </a:r>
            <a:r>
              <a:rPr lang="en-US" dirty="0">
                <a:hlinkClick r:id="rId4"/>
              </a:rPr>
              <a:t>11-21/1198r0</a:t>
            </a:r>
            <a:endParaRPr lang="en-US" dirty="0"/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Some suggested content was provided </a:t>
            </a:r>
            <a:r>
              <a:rPr lang="en-US" dirty="0"/>
              <a:t>by Alfred Asterjadhi (Qualcomm Inc.) on </a:t>
            </a:r>
            <a:r>
              <a:rPr lang="en-US" b="0" dirty="0"/>
              <a:t>behalf of </a:t>
            </a:r>
            <a:r>
              <a:rPr lang="en-US" dirty="0"/>
              <a:t>TGbe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The current way forward is to: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dirty="0"/>
              <a:t>Update </a:t>
            </a:r>
            <a:r>
              <a:rPr lang="en-US" dirty="0">
                <a:hlinkClick r:id="rId4"/>
              </a:rPr>
              <a:t>11-21/1198r0</a:t>
            </a:r>
            <a:r>
              <a:rPr lang="en-US" dirty="0"/>
              <a:t> based on the discussions at the 19 Jul teleconference</a:t>
            </a:r>
          </a:p>
          <a:p>
            <a:pPr marL="1257300" lvl="2" indent="-457200">
              <a:buFont typeface="+mj-lt"/>
              <a:buAutoNum type="alphaLcParenR"/>
            </a:pPr>
            <a:r>
              <a:rPr lang="en-US" b="0" dirty="0"/>
              <a:t>Integrate the feature list from </a:t>
            </a:r>
            <a:r>
              <a:rPr lang="en-US" sz="1800" dirty="0">
                <a:latin typeface="+mj-lt"/>
                <a:hlinkClick r:id="rId5"/>
              </a:rPr>
              <a:t>11-21/0865r6</a:t>
            </a:r>
            <a:r>
              <a:rPr lang="en-US" sz="1800" dirty="0">
                <a:latin typeface="+mj-lt"/>
              </a:rPr>
              <a:t> (including the TGbe content)</a:t>
            </a:r>
            <a:endParaRPr lang="en-US" b="0" dirty="0"/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Updates and discussion are expected: using the AANI reflector and teleconferences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Goal is to complete the reply LS during the September Interim meeting</a:t>
            </a:r>
          </a:p>
          <a:p>
            <a:pPr marL="857250" lvl="1" indent="-457200">
              <a:buFont typeface="+mj-lt"/>
              <a:buAutoNum type="alphaLcParenR"/>
            </a:pPr>
            <a:endParaRPr lang="en-GB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2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725764"/>
            <a:ext cx="7772400" cy="602695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83092" y="1447799"/>
            <a:ext cx="11925300" cy="486989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July Interim Teleconferences (TBC)</a:t>
            </a:r>
            <a:br>
              <a:rPr lang="it-IT" altLang="en-US" dirty="0"/>
            </a:br>
            <a:r>
              <a:rPr lang="it-IT" altLang="en-US" b="0" dirty="0"/>
              <a:t>the AANI SC - requested 3 meeting slots: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Monday 13 Sep 19:00-21:00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Tuesday 14 Sep 11:15-13:15 ET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Friday 17 Sep 9:00-11:00 ET</a:t>
            </a:r>
            <a:endParaRPr lang="it-IT" altLang="en-US" sz="700" b="0" i="1" dirty="0">
              <a:cs typeface="+mn-cs"/>
            </a:endParaRPr>
          </a:p>
          <a:p>
            <a:endParaRPr lang="it-IT" altLang="en-US" dirty="0"/>
          </a:p>
          <a:p>
            <a:r>
              <a:rPr lang="it-IT" altLang="en-US" dirty="0"/>
              <a:t>AANI SC Teleconference Plan – Agendas will be provided: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Tuesday 10 August 9:00-10:00 ET – to be announced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Tuesday 24 August 9:00-10:00 ET – to be announced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Tuesday 31 August 9:00-10:00 ET – to be announced</a:t>
            </a:r>
          </a:p>
          <a:p>
            <a:endParaRPr lang="en-US" sz="2000" dirty="0"/>
          </a:p>
          <a:p>
            <a:r>
              <a:rPr lang="en-US" sz="2000" dirty="0"/>
              <a:t>The AANI SC is contribution driven, contributions are requested</a:t>
            </a:r>
          </a:p>
          <a:p>
            <a:pPr marL="0" indent="0"/>
            <a:r>
              <a:rPr lang="en-US" sz="2000" dirty="0"/>
              <a:t>Also, please participate in the AANI reflector discussion to progress the technical report and the reply LS 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19554</TotalTime>
  <Words>705</Words>
  <Application>Microsoft Office PowerPoint</Application>
  <PresentationFormat>Widescreen</PresentationFormat>
  <Paragraphs>80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Symbol</vt:lpstr>
      <vt:lpstr>Times New Roman</vt:lpstr>
      <vt:lpstr>Office Theme</vt:lpstr>
      <vt:lpstr>Document</vt:lpstr>
      <vt:lpstr>PowerPoint Presentation</vt:lpstr>
      <vt:lpstr>PowerPoint Presentation</vt:lpstr>
      <vt:lpstr>PowerPoint Presentation</vt:lpstr>
      <vt:lpstr>802.11 AANI SC – July 2021</vt:lpstr>
      <vt:lpstr>802.11 AANI SC – July 2021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252</cp:revision>
  <cp:lastPrinted>1601-01-01T00:00:00Z</cp:lastPrinted>
  <dcterms:created xsi:type="dcterms:W3CDTF">2017-06-02T20:57:23Z</dcterms:created>
  <dcterms:modified xsi:type="dcterms:W3CDTF">2021-07-20T03:54:06Z</dcterms:modified>
</cp:coreProperties>
</file>