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43" r:id="rId13"/>
    <p:sldId id="348" r:id="rId14"/>
    <p:sldId id="357" r:id="rId15"/>
    <p:sldId id="37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2481" autoAdjust="0"/>
  </p:normalViewPr>
  <p:slideViewPr>
    <p:cSldViewPr>
      <p:cViewPr varScale="1">
        <p:scale>
          <a:sx n="153" d="100"/>
          <a:sy n="153" d="100"/>
        </p:scale>
        <p:origin x="2046" y="1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10" y="-6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802.11-18/1280r0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802.11-21/1199r00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rfc5448bis/" TargetMode="External"/><Relationship Id="rId5" Type="http://schemas.openxmlformats.org/officeDocument/2006/relationships/hyperlink" Target="https://datatracker.ietf.org/doc/draft-ietf-emu-eap-tls13/" TargetMode="External"/><Relationship Id="rId4" Type="http://schemas.openxmlformats.org/officeDocument/2006/relationships/hyperlink" Target="https://datatracker.ietf.org/doc/draft-ietf-emu-eap-noob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ip-over-ts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use-case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bootstrapping-keyinfra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ohttp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sins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anish/about/" TargetMode="External"/><Relationship Id="rId5" Type="http://schemas.openxmlformats.org/officeDocument/2006/relationships/hyperlink" Target="https://datatracker.ietf.org/wg/apn/about/" TargetMode="External"/><Relationship Id="rId4" Type="http://schemas.openxmlformats.org/officeDocument/2006/relationships/hyperlink" Target="https://datatracker.ietf.org/wg/madina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ohttp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ohttp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mediaman/" TargetMode="External"/><Relationship Id="rId5" Type="http://schemas.openxmlformats.org/officeDocument/2006/relationships/hyperlink" Target="https://datatracker.ietf.org/doc/charter-ietf-alto/" TargetMode="External"/><Relationship Id="rId10" Type="http://schemas.openxmlformats.org/officeDocument/2006/relationships/hyperlink" Target="https://datatracker.ietf.org/wg/mediaman/about/" TargetMode="External"/><Relationship Id="rId4" Type="http://schemas.openxmlformats.org/officeDocument/2006/relationships/hyperlink" Target="https://datatracker.ietf.org/wg/alto/about/" TargetMode="External"/><Relationship Id="rId9" Type="http://schemas.openxmlformats.org/officeDocument/2006/relationships/hyperlink" Target="https://datatracker.ietf.org/doc/charter-ietf-grow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2021-07-20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579890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6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no active documents in the WG. The last 4 documents in the RFC Editor’s queue were published in May 2021 as RFCs 9030, 9031, 9032, and 9033.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Nimble out-of-band authentication for EAP (EAP-NOOB), see </a:t>
            </a:r>
            <a:r>
              <a:rPr lang="en-US" sz="1600" dirty="0">
                <a:hlinkClick r:id="rId4"/>
              </a:rPr>
              <a:t>https://datatracker.ietf.org/doc/draft-ietf-emu-eap-noob/</a:t>
            </a:r>
            <a:r>
              <a:rPr lang="en-US" sz="1600" dirty="0"/>
              <a:t> (July 2021)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1.3, see </a:t>
            </a:r>
            <a:r>
              <a:rPr lang="en-US" sz="1600" dirty="0">
                <a:hlinkClick r:id="rId5"/>
              </a:rPr>
              <a:t>https://datatracker.ietf.org/doc/draft-ietf-emu-eap-tls13/</a:t>
            </a:r>
            <a:r>
              <a:rPr lang="en-US" sz="1600" dirty="0"/>
              <a:t> (July 2021)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Editor’s Queue: Improved Extensible Authentication Protocol Method for 3GPP Mobile Network Authentication and Key Agreement (EAP-AKA'), see </a:t>
            </a:r>
            <a:r>
              <a:rPr lang="en-US" sz="1600" dirty="0">
                <a:hlinkClick r:id="rId6"/>
              </a:rPr>
              <a:t>https://datatracker.ietf.org/doc/draft-ietf-emu-rfc5448bis/</a:t>
            </a:r>
            <a:r>
              <a:rPr lang="en-US" sz="1600" dirty="0"/>
              <a:t> (May 2021)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(July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https://datatracker.ietf.org/doc/draft-ietf-opsawg-vpn-common/</a:t>
            </a:r>
            <a:r>
              <a:rPr lang="en-US" sz="1400" dirty="0"/>
              <a:t> (July 2021) [In IETF Last Call]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Datagram Transport Layer Security (DTLS) Protocol Version 1.3, see </a:t>
            </a:r>
            <a:r>
              <a:rPr lang="en-US" sz="1400" dirty="0">
                <a:hlinkClick r:id="rId4"/>
              </a:rPr>
              <a:t>https://datatracker.ietf.org/doc/draft-ietf-tls-dtls13/</a:t>
            </a:r>
            <a:r>
              <a:rPr lang="en-US" sz="1400" dirty="0"/>
              <a:t> (April 2021) [In RFC Editor’s Queue]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5"/>
              </a:rPr>
              <a:t>https://datatracker.ietf.org/doc/draft-ietf-tls-ctls/</a:t>
            </a:r>
            <a:r>
              <a:rPr lang="en-US" sz="1400" dirty="0"/>
              <a:t> (July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Data Plane: IP over IEEE 802.1 Time Sensitive Networking (TSN):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https://datatracker.ietf.org/doc/draft-ietf-detnet-ip-over-tsn/</a:t>
            </a:r>
            <a:r>
              <a:rPr lang="en-US" sz="1400" dirty="0">
                <a:sym typeface="Wingdings" pitchFamily="2" charset="2"/>
              </a:rPr>
              <a:t> (June 2021) [Published as RFC 9037]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Of 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RAW use cases: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(July 2021)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Reliable 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(June 2021) [mentions IEEE 802.11ax, be, ad, and ay]</a:t>
            </a:r>
          </a:p>
          <a:p>
            <a:pPr lvl="1"/>
            <a:r>
              <a:rPr lang="en-US" sz="1400" dirty="0">
                <a:sym typeface="Wingdings" pitchFamily="2" charset="2"/>
              </a:rPr>
              <a:t>New: Reliable and Available Wireless Architecture/Framework: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(July 2021)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March 2021) [Submitted for publication]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Alexandre Petrescu (CEA) has asked if IEEE 802.11bd could make reference to RFC 8691 (Basic Support for IPv6 Networks Operating Outside the Context of a Basic Service Set over IEEE Std 802.11) when IPv6 is mentioned. It’s not clear that there’s a need to cite that RFC in IEEE 802.11bd (since it never mentions IPv6), but I would welcome additional thoughts.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BRSKI aka Bootstrapping Remote Secure Key Infrastructures: </a:t>
            </a:r>
            <a:r>
              <a:rPr lang="en-US" sz="1400" dirty="0">
                <a:hlinkClick r:id="rId4"/>
              </a:rPr>
              <a:t>https://datatracker.ietf.org/doc/draft-ietf-anima-bootstrapping-keyinfra/</a:t>
            </a:r>
            <a:r>
              <a:rPr lang="en-US" sz="1400" dirty="0"/>
              <a:t> [published as RFC 8995 as part of a cluster of 7 RFCs] (May 2021)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2021.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24-30, 2021 – San Francisco, CA, USA (virtual only)</a:t>
            </a:r>
          </a:p>
          <a:p>
            <a:pPr lvl="1"/>
            <a:r>
              <a:rPr lang="en-US" dirty="0"/>
              <a:t>November 6-12, 2021 – Madrid, ES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24,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9055: Deterministic Networking (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Security Considerations – mentions several IEEE 802.1 standards but not IEEE 802.11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9032: Encapsulation of 6TiSCH Join and Enrollment Information Elements – oblique mention of IEEE 802.11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111 July 24-30, 2021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297360"/>
              </p:ext>
            </p:extLst>
          </p:nvPr>
        </p:nvGraphicFramePr>
        <p:xfrm>
          <a:off x="1083221" y="3167292"/>
          <a:ext cx="6977557" cy="2713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4"/>
                        </a:rPr>
                        <a:t>madinas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MAC Address Device Identification for Network and Application Services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5"/>
                        </a:rPr>
                        <a:t>apn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Application-aware Networking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6"/>
                        </a:rPr>
                        <a:t>danish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DANE </a:t>
                      </a:r>
                      <a:r>
                        <a:rPr lang="en-US" dirty="0" err="1"/>
                        <a:t>AutheNtication</a:t>
                      </a:r>
                      <a:r>
                        <a:rPr lang="en-US" dirty="0"/>
                        <a:t> for </a:t>
                      </a:r>
                      <a:r>
                        <a:rPr lang="en-US" dirty="0" err="1"/>
                        <a:t>Iot</a:t>
                      </a:r>
                      <a:r>
                        <a:rPr lang="en-US" dirty="0"/>
                        <a:t> Service Hardening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>
                          <a:hlinkClick r:id="rId7"/>
                        </a:rPr>
                        <a:t>sins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SCIM Industry Next Steps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8"/>
                        </a:rPr>
                        <a:t>ohttp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Oblivious HTTP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298865"/>
              </p:ext>
            </p:extLst>
          </p:nvPr>
        </p:nvGraphicFramePr>
        <p:xfrm>
          <a:off x="1066800" y="2875632"/>
          <a:ext cx="6977557" cy="24830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alto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Application-Layer Traffic Optimization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mediaman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Media Type Maintenance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ohttp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Oblivious 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https://datatracker.ietf.org/doc/draft-ietf-6lo-use-cases/</a:t>
            </a:r>
            <a:r>
              <a:rPr lang="en-US" sz="1400" dirty="0"/>
              <a:t> (July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137847</TotalTime>
  <Words>2075</Words>
  <Application>Microsoft Office PowerPoint</Application>
  <PresentationFormat>On-screen Show (4:3)</PresentationFormat>
  <Paragraphs>319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111 July 24-30, 2021</vt:lpstr>
      <vt:lpstr>IETF new groups being (re-)chartered</vt:lpstr>
      <vt:lpstr>YANG Model Catalog</vt:lpstr>
      <vt:lpstr>IoT related work</vt:lpstr>
      <vt:lpstr>IoT related work (cont.)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893</cp:revision>
  <cp:lastPrinted>1998-02-10T13:28:06Z</cp:lastPrinted>
  <dcterms:created xsi:type="dcterms:W3CDTF">2005-01-04T21:26:55Z</dcterms:created>
  <dcterms:modified xsi:type="dcterms:W3CDTF">2021-07-19T23:18:12Z</dcterms:modified>
  <cp:category/>
</cp:coreProperties>
</file>