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7" r:id="rId5"/>
    <p:sldId id="306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7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2021	doc.: IEEE 802.11-21/1195r0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833-01-0arc-frame-exchange-sequence-annenx-g-divorce.docx" TargetMode="External"/><Relationship Id="rId3" Type="http://schemas.openxmlformats.org/officeDocument/2006/relationships/hyperlink" Target="https://mentor.ieee.org/802.11/dcn/21/11-21-0940-08-0arc-arc-sc-agenda-july-2021.pptx" TargetMode="External"/><Relationship Id="rId7" Type="http://schemas.openxmlformats.org/officeDocument/2006/relationships/hyperlink" Target="https://mentor.ieee.org/802.11/dcn/21/11-21-0921-02-0arc-obsolete-annex-g-part-2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11-03-00be-mld-architecture-part-2.docx" TargetMode="External"/><Relationship Id="rId5" Type="http://schemas.openxmlformats.org/officeDocument/2006/relationships/hyperlink" Target="https://mentor.ieee.org/802.11/dcn/21/11-21-0396-04-00be-11be-ap-mld-architecture-discussion-2.pptx" TargetMode="External"/><Relationship Id="rId10" Type="http://schemas.openxmlformats.org/officeDocument/2006/relationships/hyperlink" Target="https://mentor.ieee.org/802.11/dcn/21/11-21-0414-02-0arc-draft-examples-of-a-proposed-notation-for-frame-exchange-sequence-sequences-in-annex-g-of-802-11-2020.docx" TargetMode="External"/><Relationship Id="rId4" Type="http://schemas.openxmlformats.org/officeDocument/2006/relationships/hyperlink" Target="https://mentor.ieee.org/802.11/dcn/21/11-21-0577-05-00be-cr-mld-architecture.docx" TargetMode="External"/><Relationship Id="rId9" Type="http://schemas.openxmlformats.org/officeDocument/2006/relationships/hyperlink" Target="https://mentor.ieee.org/802.11/dcn/21/11-21-1143-00-0arc-frame-exchange-sequenc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131-00-00EC-views-on-revision-of-ieee-std-802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2021-07-19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2021 Plenary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11-21/0940r8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 err="1"/>
              <a:t>TGbe</a:t>
            </a:r>
            <a:r>
              <a:rPr lang="en-US" dirty="0"/>
              <a:t> architecture concepts reviewed: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4"/>
              </a:rPr>
              <a:t>11-21/0577r5</a:t>
            </a:r>
            <a:r>
              <a:rPr lang="en-US" sz="2000" dirty="0"/>
              <a:t> (completed, in </a:t>
            </a:r>
            <a:r>
              <a:rPr lang="en-US" sz="2000" dirty="0" err="1"/>
              <a:t>TGbe</a:t>
            </a:r>
            <a:r>
              <a:rPr lang="en-US" sz="2000" dirty="0"/>
              <a:t>)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5"/>
              </a:rPr>
              <a:t>11-21/0396r4</a:t>
            </a:r>
            <a:endParaRPr lang="en-US" sz="2000" dirty="0"/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6"/>
              </a:rPr>
              <a:t>11-21/1111r3</a:t>
            </a:r>
            <a:r>
              <a:rPr lang="en-US" sz="2000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dirty="0"/>
              <a:t>Ongoing discussion on adding group-addressed and legacy operations to the 11-21/0577 model.</a:t>
            </a:r>
          </a:p>
          <a:p>
            <a:pPr>
              <a:spcBef>
                <a:spcPts val="0"/>
              </a:spcBef>
            </a:pPr>
            <a:r>
              <a:rPr lang="en-US" dirty="0"/>
              <a:t>Discussed Annex G:</a:t>
            </a:r>
          </a:p>
          <a:p>
            <a:pPr lvl="1">
              <a:spcBef>
                <a:spcPts val="0"/>
              </a:spcBef>
            </a:pPr>
            <a:r>
              <a:rPr lang="en-US" dirty="0"/>
              <a:t>Current plan/leaning is a two-part approach: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Replace any references in main body text (to Annex G or “frame exchange sequence” in various spellings) with normative text in-place, add definition(s), etc.: </a:t>
            </a:r>
            <a:r>
              <a:rPr lang="en-US" dirty="0">
                <a:hlinkClick r:id="rId7"/>
              </a:rPr>
              <a:t>11-21/0921r2</a:t>
            </a:r>
            <a:r>
              <a:rPr lang="en-US" dirty="0"/>
              <a:t>, </a:t>
            </a:r>
            <a:r>
              <a:rPr lang="en-US" dirty="0">
                <a:hlinkClick r:id="rId8"/>
              </a:rPr>
              <a:t>11-21/0833r1</a:t>
            </a:r>
            <a:r>
              <a:rPr lang="en-US" dirty="0"/>
              <a:t>, </a:t>
            </a:r>
            <a:r>
              <a:rPr lang="en-US" dirty="0">
                <a:hlinkClick r:id="rId9"/>
              </a:rPr>
              <a:t>11-21/1143r0</a:t>
            </a:r>
            <a:r>
              <a:rPr lang="en-US" dirty="0"/>
              <a:t> </a:t>
            </a:r>
          </a:p>
          <a:p>
            <a:pPr lvl="2">
              <a:spcBef>
                <a:spcPts val="0"/>
              </a:spcBef>
            </a:pPr>
            <a:r>
              <a:rPr lang="en-US" dirty="0"/>
              <a:t>Create a new and more useable Annex G with a friendly notation/style and cross-references to main body text for technical details – make it more of an introduction/overview of 802.11 frame exchanges: </a:t>
            </a:r>
            <a:r>
              <a:rPr lang="en-US" dirty="0">
                <a:hlinkClick r:id="rId10"/>
              </a:rPr>
              <a:t>11-21/0414r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Making progress on the first step above, but lots of details to work through.  Second step is pending.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191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err="1"/>
              <a:t>TGbc</a:t>
            </a:r>
            <a:r>
              <a:rPr lang="en-US" dirty="0"/>
              <a:t> architecture: noted active discussions in </a:t>
            </a:r>
            <a:r>
              <a:rPr lang="en-US" dirty="0" err="1"/>
              <a:t>TGbc</a:t>
            </a:r>
            <a:r>
              <a:rPr lang="en-US" dirty="0"/>
              <a:t> meetings</a:t>
            </a:r>
          </a:p>
          <a:p>
            <a:pPr>
              <a:spcBef>
                <a:spcPts val="0"/>
              </a:spcBef>
            </a:pPr>
            <a:r>
              <a:rPr lang="en-US" dirty="0"/>
              <a:t>IEEE Std 802 revision: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hlinkClick r:id="rId3"/>
              </a:rPr>
              <a:t>ec-21-0131-00-00EC-views-on-revision-of-ieee-std-802.pptx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en-US" sz="1600" dirty="0">
              <a:solidFill>
                <a:srgbClr val="000000"/>
              </a:solidFill>
            </a:endParaRPr>
          </a:p>
          <a:p>
            <a:pPr lvl="1"/>
            <a:r>
              <a:rPr lang="en-US" dirty="0"/>
              <a:t>Proposal at EC:</a:t>
            </a:r>
          </a:p>
          <a:p>
            <a:pPr lvl="2"/>
            <a:r>
              <a:rPr lang="en-US" dirty="0"/>
              <a:t>A project to revise IEEE Std 802 should be initiated.</a:t>
            </a:r>
          </a:p>
          <a:p>
            <a:pPr lvl="2"/>
            <a:r>
              <a:rPr lang="en-US" dirty="0"/>
              <a:t>The project should be charged with ambitious but documented goals.</a:t>
            </a:r>
          </a:p>
          <a:p>
            <a:pPr lvl="2"/>
            <a:r>
              <a:rPr lang="en-US" dirty="0"/>
              <a:t>The goals should be specified in a consensus report to accompany the PAR.</a:t>
            </a:r>
          </a:p>
          <a:p>
            <a:pPr lvl="2"/>
            <a:r>
              <a:rPr lang="en-US" dirty="0"/>
              <a:t>The report and PAR could be generated by a focused pre-PAR activity, conducted in, for example, a Study Group or an Industry Connections Activity such as </a:t>
            </a:r>
            <a:r>
              <a:rPr lang="en-US" dirty="0" err="1"/>
              <a:t>Nendica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dirty="0"/>
              <a:t>Related?: Review 802.1AC mapping from ISS to 802.11 MAC SAP interface</a:t>
            </a:r>
          </a:p>
          <a:p>
            <a:pPr lvl="1"/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55762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Consider any changes to remove 802.2/LLC terms? </a:t>
            </a:r>
            <a:r>
              <a:rPr lang="en-US" sz="1800" b="1" dirty="0">
                <a:solidFill>
                  <a:srgbClr val="FF0000"/>
                </a:solidFill>
              </a:rPr>
              <a:t>[Related to IEEE Std 802 work?]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“What is a STA?” (per </a:t>
            </a:r>
            <a:r>
              <a:rPr lang="en-US" sz="1800" b="1" dirty="0" err="1"/>
              <a:t>REVmd</a:t>
            </a:r>
            <a:r>
              <a:rPr lang="en-US" sz="1800" b="1" dirty="0"/>
              <a:t> discussion: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1800" b="1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FF0000"/>
                </a:solidFill>
              </a:rPr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One aspect is how MAC address is set/controlled – related to IEEE 1609/</a:t>
            </a:r>
            <a:r>
              <a:rPr lang="en-US" sz="1800" b="1" dirty="0" err="1"/>
              <a:t>TGbd</a:t>
            </a:r>
            <a:r>
              <a:rPr lang="en-US" sz="1800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Clarifying EPD/LPD: </a:t>
            </a:r>
            <a:r>
              <a:rPr lang="en-US" sz="1800" dirty="0">
                <a:hlinkClick r:id="rId4"/>
              </a:rPr>
              <a:t>11-20/0174r0</a:t>
            </a:r>
            <a:r>
              <a:rPr lang="en-US" sz="1800" dirty="0"/>
              <a:t>; </a:t>
            </a:r>
            <a:r>
              <a:rPr lang="en-US" sz="1800" b="1" dirty="0"/>
              <a:t>monitor 802.1 discussions </a:t>
            </a:r>
            <a:r>
              <a:rPr lang="en-US" sz="1800" b="1" dirty="0">
                <a:solidFill>
                  <a:srgbClr val="FF0000"/>
                </a:solidFill>
              </a:rPr>
              <a:t>[Related to IEEE Std 802 work?</a:t>
            </a:r>
            <a:r>
              <a:rPr lang="en-US" sz="1800" b="1" dirty="0"/>
              <a:t>]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 err="1"/>
              <a:t>Nendica’s</a:t>
            </a:r>
            <a:r>
              <a:rPr lang="en-US" sz="1800" b="1" dirty="0"/>
              <a:t>/</a:t>
            </a:r>
            <a:r>
              <a:rPr lang="en-US" sz="1800" b="1" dirty="0" err="1"/>
              <a:t>TGbe’s</a:t>
            </a:r>
            <a:r>
              <a:rPr lang="en-US" sz="1800" b="1" dirty="0"/>
              <a:t> discussion on 802.11 in a Deterministic Network/Time-Sensitive Networking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FF0000"/>
                </a:solidFill>
              </a:rPr>
              <a:t>802.1AC mapping from ISS to 802.11 MAC SAP interface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b="1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/>
              <a:t>TGbe</a:t>
            </a:r>
            <a:r>
              <a:rPr lang="en-US" sz="3200" dirty="0"/>
              <a:t> concepts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Aug 12 (Thursday): 19:00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Aug 30 (Monday): 13:00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Annex G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/>
              <a:t>Aug 9 (Monday): 13:00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Sept 2 (Thursday): 19:00 ET, 2 hours</a:t>
            </a:r>
          </a:p>
          <a:p>
            <a:pPr>
              <a:lnSpc>
                <a:spcPct val="90000"/>
              </a:lnSpc>
            </a:pPr>
            <a:endParaRPr lang="en-US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September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meeting slots requested: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</a:t>
            </a:r>
            <a:r>
              <a:rPr lang="en-US" dirty="0" err="1"/>
              <a:t>TGbe</a:t>
            </a:r>
            <a:r>
              <a:rPr lang="en-US" dirty="0"/>
              <a:t> architecture concepts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Annex G discussion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 on IEEE Std 802 revision, technical work if/as appropriate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 </a:t>
            </a:r>
            <a:r>
              <a:rPr lang="en-US" dirty="0" err="1"/>
              <a:t>TGbc</a:t>
            </a:r>
            <a:r>
              <a:rPr lang="en-US" dirty="0"/>
              <a:t> architecture discussion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12198</TotalTime>
  <Words>580</Words>
  <Application>Microsoft Office PowerPoint</Application>
  <PresentationFormat>On-screen Show (4:3)</PresentationFormat>
  <Paragraphs>85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Monitoring/future activities</vt:lpstr>
      <vt:lpstr>Teleconference(s)</vt:lpstr>
      <vt:lpstr>September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353</cp:revision>
  <cp:lastPrinted>1998-02-10T13:28:06Z</cp:lastPrinted>
  <dcterms:created xsi:type="dcterms:W3CDTF">2009-07-15T16:38:20Z</dcterms:created>
  <dcterms:modified xsi:type="dcterms:W3CDTF">2021-07-19T16:24:16Z</dcterms:modified>
</cp:coreProperties>
</file>