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6" r:id="rId4"/>
    <p:sldId id="263" r:id="rId5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 varScale="1">
        <p:scale>
          <a:sx n="171" d="100"/>
          <a:sy n="171" d="100"/>
        </p:scale>
        <p:origin x="184" y="168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802.11-21/0959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July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802.11-21/0959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802.11-21/0959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802.11-21/0959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802.11-21/0959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73F5AE0-8C23-B140-8BAA-9D9DDE997D8D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/>
              <a:t>Carol </a:t>
            </a:r>
            <a:r>
              <a:rPr lang="de-DE" dirty="0" err="1"/>
              <a:t>Ansley</a:t>
            </a:r>
            <a:r>
              <a:rPr lang="de-DE" dirty="0"/>
              <a:t> (Cox)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/>
              <a:t>Carol </a:t>
            </a:r>
            <a:r>
              <a:rPr lang="de-DE" dirty="0" err="1"/>
              <a:t>Ansley</a:t>
            </a:r>
            <a:r>
              <a:rPr lang="de-DE" dirty="0"/>
              <a:t> (Cox)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802.11-21/1194r0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TGbi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2021-07-19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991584"/>
              </p:ext>
            </p:extLst>
          </p:nvPr>
        </p:nvGraphicFramePr>
        <p:xfrm>
          <a:off x="1524000" y="1760538"/>
          <a:ext cx="6096000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60538"/>
                        <a:ext cx="6096000" cy="175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AEEE9BD0-F709-E440-8E6E-EC0C0272B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6096" y="4884291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557213" indent="-214313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8572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2001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5430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8859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2288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5717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9146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de-DE" b="0" kern="0"/>
              <a:t>Carol Ansley (Cox)</a:t>
            </a:r>
            <a:endParaRPr lang="en-GB" b="0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TGbi</a:t>
            </a:r>
            <a:r>
              <a:rPr lang="en-GB" dirty="0"/>
              <a:t> for July 2021.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FF1BDFF-EC01-5F4F-9A47-939035F64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557213" indent="-214313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8572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2001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5430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8859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2288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5717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9146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de-DE" b="0" kern="0" dirty="0"/>
              <a:t>Carol </a:t>
            </a:r>
            <a:r>
              <a:rPr lang="de-DE" b="0" kern="0" dirty="0" err="1"/>
              <a:t>Ansley</a:t>
            </a:r>
            <a:r>
              <a:rPr lang="de-DE" b="0" kern="0" dirty="0"/>
              <a:t> (Cox)</a:t>
            </a:r>
            <a:endParaRPr lang="en-GB" b="0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Meeting Goals &amp; Accomplishments of the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1" y="1485900"/>
            <a:ext cx="6982543" cy="3084910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Goal for the week: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Continue with use case discussions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Begin discussions of amendment structure and goals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Accomplishments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Group met 3 times this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Reviewed and updated brainstorming document using 802E references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Reviewed and discussed two use cases with one update approved for the use case reference document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800"/>
              <a:t>Slide </a:t>
            </a:r>
            <a:fld id="{440F5867-744E-4AA6-B0ED-4C44D2DFBB7B}" type="slidenum">
              <a:rPr lang="en-GB" sz="800" smtClean="0"/>
              <a:pPr/>
              <a:t>3</a:t>
            </a:fld>
            <a:endParaRPr lang="en-GB" sz="80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sz="1200"/>
              <a:t>July 2021</a:t>
            </a:r>
            <a:endParaRPr lang="en-GB" sz="120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3A36AC40-B32B-7445-9774-BBA39462F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557213" indent="-214313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8572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2001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5430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8859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2288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5717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9146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de-DE" b="0" kern="0" dirty="0"/>
              <a:t>Carol </a:t>
            </a:r>
            <a:r>
              <a:rPr lang="de-DE" b="0" kern="0" dirty="0" err="1"/>
              <a:t>Ansley</a:t>
            </a:r>
            <a:r>
              <a:rPr lang="de-DE" b="0" kern="0" dirty="0"/>
              <a:t> (Cox)</a:t>
            </a:r>
            <a:endParaRPr lang="en-GB" b="0" kern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267874"/>
            <a:ext cx="1781167" cy="204788"/>
          </a:xfrm>
        </p:spPr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3160"/>
            <a:ext cx="5829300" cy="870347"/>
          </a:xfrm>
          <a:ln/>
        </p:spPr>
        <p:txBody>
          <a:bodyPr vert="horz" wrap="square" lIns="67500" tIns="35100" rIns="67500" bIns="351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Future Plans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7" y="1485901"/>
            <a:ext cx="7847699" cy="3156347"/>
          </a:xfrm>
          <a:ln/>
        </p:spPr>
        <p:txBody>
          <a:bodyPr/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Upcoming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Continue call for submissions on use case and problem definitions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Call for submissions relating to brainstorming content, such as identifying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Weekly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Alternating Thursdays, 9amET, one hour duration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spc="-1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July 29, August 12, August 26, September 9</a:t>
            </a:r>
            <a:endParaRPr lang="en-US" sz="1500" dirty="0">
              <a:solidFill>
                <a:schemeClr val="tx1"/>
              </a:solidFill>
            </a:endParaRP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Next </a:t>
            </a:r>
            <a:r>
              <a:rPr lang="en-US" dirty="0">
                <a:solidFill>
                  <a:schemeClr val="tx1"/>
                </a:solidFill>
              </a:rPr>
              <a:t>telco on July 29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D7126DB-B95E-A146-9C56-F5467B4BF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557213" indent="-214313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8572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2001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5430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8859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2288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5717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914650" indent="-171450" algn="ctr" defTabSz="336947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de-DE" b="0" kern="0" dirty="0"/>
              <a:t>Carol </a:t>
            </a:r>
            <a:r>
              <a:rPr lang="de-DE" b="0" kern="0" dirty="0" err="1"/>
              <a:t>Ansley</a:t>
            </a:r>
            <a:r>
              <a:rPr lang="de-DE" b="0" kern="0" dirty="0"/>
              <a:t> (Cox)</a:t>
            </a:r>
            <a:endParaRPr lang="en-GB" b="0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196</TotalTime>
  <Words>201</Words>
  <Application>Microsoft Macintosh PowerPoint</Application>
  <PresentationFormat>On-screen Show (16:9)</PresentationFormat>
  <Paragraphs>47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802-11-Submission-Koden-TI-plain</vt:lpstr>
      <vt:lpstr>Microsoft Word 97 - 2004 Document</vt:lpstr>
      <vt:lpstr>TGbi Closing Report</vt:lpstr>
      <vt:lpstr>Abstract</vt:lpstr>
      <vt:lpstr>Meeting Goals &amp; Accomplishments of the week</vt:lpstr>
      <vt:lpstr>Future Plans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TGbi Closing Report</dc:title>
  <dc:subject/>
  <dc:creator/>
  <cp:keywords/>
  <dc:description/>
  <cp:lastModifiedBy>Microsoft Office User</cp:lastModifiedBy>
  <cp:revision>36</cp:revision>
  <cp:lastPrinted>1601-01-01T00:00:00Z</cp:lastPrinted>
  <dcterms:created xsi:type="dcterms:W3CDTF">2019-09-17T07:48:51Z</dcterms:created>
  <dcterms:modified xsi:type="dcterms:W3CDTF">2021-07-19T13:27:34Z</dcterms:modified>
  <cp:category/>
</cp:coreProperties>
</file>