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6" r:id="rId4"/>
    <p:sldId id="263" r:id="rId5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802.11-21/0959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3F5AE0-8C23-B140-8BAA-9D9DDE997D8D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Carol </a:t>
            </a:r>
            <a:r>
              <a:rPr lang="de-DE" dirty="0" err="1"/>
              <a:t>Ansley</a:t>
            </a:r>
            <a:r>
              <a:rPr lang="de-DE" dirty="0"/>
              <a:t> (Cox)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dirty="0"/>
              <a:t>Carol </a:t>
            </a:r>
            <a:r>
              <a:rPr lang="de-DE" dirty="0" err="1"/>
              <a:t>Ansley</a:t>
            </a:r>
            <a:r>
              <a:rPr lang="de-DE" dirty="0"/>
              <a:t> (Cox)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TGbi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2021-07-19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991584"/>
              </p:ext>
            </p:extLst>
          </p:nvPr>
        </p:nvGraphicFramePr>
        <p:xfrm>
          <a:off x="1524000" y="1760538"/>
          <a:ext cx="6096000" cy="175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Document" r:id="rId4" imgW="8255000" imgH="2387600" progId="Word.Document.8">
                  <p:embed/>
                </p:oleObj>
              </mc:Choice>
              <mc:Fallback>
                <p:oleObj name="Document" r:id="rId4" imgW="8255000" imgH="2387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60538"/>
                        <a:ext cx="6096000" cy="175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EEE9BD0-F709-E440-8E6E-EC0C0272B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6096" y="4884291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557213" indent="-214313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8572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2001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5430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8859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2288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5717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9146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de-DE" b="0" kern="0"/>
              <a:t>Carol Ansley (Cox)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July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TGbi</a:t>
            </a:r>
            <a:r>
              <a:rPr lang="en-GB" dirty="0"/>
              <a:t> for July 2021.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F1BDFF-EC01-5F4F-9A47-939035F64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557213" indent="-214313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8572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2001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5430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8859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2288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5717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9146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de-DE" b="0" kern="0" dirty="0"/>
              <a:t>Carol </a:t>
            </a:r>
            <a:r>
              <a:rPr lang="de-DE" b="0" kern="0" dirty="0" err="1"/>
              <a:t>Ansley</a:t>
            </a:r>
            <a:r>
              <a:rPr lang="de-DE" b="0" kern="0" dirty="0"/>
              <a:t> (Cox)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6982543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Continue with use case discussions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Begin discussions of amendment structure and goals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3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Reviewed and updated brainstorming document using 802E 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Reviewed and discussed two use cases with one update approved for the use case reference document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July 2021</a:t>
            </a:r>
            <a:endParaRPr lang="en-GB" sz="120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3A36AC40-B32B-7445-9774-BBA39462F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557213" indent="-214313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8572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2001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5430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8859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2288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5717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9146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de-DE" b="0" kern="0" dirty="0"/>
              <a:t>Carol </a:t>
            </a:r>
            <a:r>
              <a:rPr lang="de-DE" b="0" kern="0" dirty="0" err="1"/>
              <a:t>Ansley</a:t>
            </a:r>
            <a:r>
              <a:rPr lang="de-DE" b="0" kern="0" dirty="0"/>
              <a:t> (Cox)</a:t>
            </a:r>
            <a:endParaRPr lang="en-GB" b="0" kern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July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Future Plans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Continue call for submissions on use case and problem definitions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Call for submissions relating to brainstorming content, such as identifying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Alternating Thursdays, 9amET, one hour duration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400" spc="-1" dirty="0"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July 29, August 12, August 26, September 9</a:t>
            </a:r>
            <a:endParaRPr lang="en-US" sz="1500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Next </a:t>
            </a:r>
            <a:r>
              <a:rPr lang="en-US" dirty="0">
                <a:solidFill>
                  <a:schemeClr val="tx1"/>
                </a:solidFill>
              </a:rPr>
              <a:t>telco on July 29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D7126DB-B95E-A146-9C56-F5467B4BF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557213" indent="-214313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8572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2001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5430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8859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2288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5717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914650" indent="-171450" algn="ctr" defTabSz="336947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de-DE" b="0" kern="0" dirty="0"/>
              <a:t>Carol </a:t>
            </a:r>
            <a:r>
              <a:rPr lang="de-DE" b="0" kern="0" dirty="0" err="1"/>
              <a:t>Ansley</a:t>
            </a:r>
            <a:r>
              <a:rPr lang="de-DE" b="0" kern="0" dirty="0"/>
              <a:t> (Cox)</a:t>
            </a:r>
            <a:endParaRPr lang="en-GB" b="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196</TotalTime>
  <Words>201</Words>
  <Application>Microsoft Macintosh PowerPoint</Application>
  <PresentationFormat>On-screen Show (16:9)</PresentationFormat>
  <Paragraphs>47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802-11-Submission-Koden-TI-plain</vt:lpstr>
      <vt:lpstr>Microsoft Word 97 - 2004 Document</vt:lpstr>
      <vt:lpstr>TGbi Closing Report</vt:lpstr>
      <vt:lpstr>Abstract</vt:lpstr>
      <vt:lpstr>Meeting Goals &amp; Accomplishments of the week</vt:lpstr>
      <vt:lpstr>Future Plans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TGbi Closing Report</dc:title>
  <dc:subject/>
  <dc:creator/>
  <cp:keywords/>
  <dc:description/>
  <cp:lastModifiedBy>Microsoft Office User</cp:lastModifiedBy>
  <cp:revision>36</cp:revision>
  <cp:lastPrinted>1601-01-01T00:00:00Z</cp:lastPrinted>
  <dcterms:created xsi:type="dcterms:W3CDTF">2019-09-17T07:48:51Z</dcterms:created>
  <dcterms:modified xsi:type="dcterms:W3CDTF">2021-07-19T13:27:34Z</dcterms:modified>
  <cp:category/>
</cp:coreProperties>
</file>