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6" r:id="rId3"/>
    <p:sldId id="299" r:id="rId4"/>
    <p:sldId id="302" r:id="rId5"/>
    <p:sldId id="30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886" autoAdjust="0"/>
  </p:normalViewPr>
  <p:slideViewPr>
    <p:cSldViewPr>
      <p:cViewPr varScale="1">
        <p:scale>
          <a:sx n="108" d="100"/>
          <a:sy n="108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7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altLang="zh-CN" dirty="0" smtClean="0"/>
              <a:t>Tony Xiao Han (Huawei </a:t>
            </a:r>
            <a:r>
              <a:rPr lang="en-US" altLang="en-US" dirty="0" smtClean="0"/>
              <a:t>Technologies)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smtClean="0"/>
              <a:t>Tony Xiao Han (Huawei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Closing</a:t>
            </a:r>
            <a:r>
              <a:rPr lang="en-US" baseline="0" dirty="0" smtClean="0"/>
              <a:t> 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802.11-21/1193r0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b="1" dirty="0" smtClean="0"/>
              <a:t>July</a:t>
            </a:r>
            <a:r>
              <a:rPr lang="en-US" sz="1600" b="1" dirty="0" smtClean="0"/>
              <a:t> 2021 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noFill/>
        </p:spPr>
        <p:txBody>
          <a:bodyPr/>
          <a:lstStyle/>
          <a:p>
            <a:r>
              <a:rPr lang="en-US" altLang="zh-CN" sz="2800" dirty="0" smtClean="0"/>
              <a:t>Task Group BF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zh-CN" sz="2800" dirty="0">
                <a:solidFill>
                  <a:srgbClr val="0000FF"/>
                </a:solidFill>
              </a:rPr>
              <a:t>July</a:t>
            </a:r>
            <a:r>
              <a:rPr lang="en-US" altLang="zh-CN" sz="2800" dirty="0" smtClean="0">
                <a:solidFill>
                  <a:srgbClr val="0000FF"/>
                </a:solidFill>
              </a:rPr>
              <a:t> </a:t>
            </a:r>
            <a:r>
              <a:rPr lang="en-US" altLang="en-US" sz="2800" dirty="0" smtClean="0"/>
              <a:t>2021 Closing Report</a:t>
            </a:r>
            <a:endParaRPr lang="en-US" sz="28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15231"/>
            <a:ext cx="7772400" cy="532769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2021-07-19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614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15000" y="6475413"/>
            <a:ext cx="2828860" cy="184666"/>
          </a:xfrm>
          <a:noFill/>
        </p:spPr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05771"/>
              </p:ext>
            </p:extLst>
          </p:nvPr>
        </p:nvGraphicFramePr>
        <p:xfrm>
          <a:off x="838200" y="3443108"/>
          <a:ext cx="7620000" cy="824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BF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the </a:t>
            </a:r>
            <a:r>
              <a:rPr lang="en-US" altLang="zh-CN" sz="2400" b="1" kern="0" dirty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July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2021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2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 err="1"/>
              <a:t>TGbf</a:t>
            </a:r>
            <a:r>
              <a:rPr lang="en-US" altLang="zh-CN" sz="2800" dirty="0"/>
              <a:t> (WLAN Sensing</a:t>
            </a:r>
            <a:r>
              <a:rPr lang="en-US" altLang="zh-CN" sz="2800" dirty="0" smtClean="0"/>
              <a:t>) – </a:t>
            </a:r>
            <a:r>
              <a:rPr lang="en-US" altLang="zh-CN" sz="2800" dirty="0">
                <a:solidFill>
                  <a:srgbClr val="0000FF"/>
                </a:solidFill>
                <a:ea typeface="MS PGothic" pitchFamily="34" charset="-128"/>
              </a:rPr>
              <a:t>July </a:t>
            </a:r>
            <a:r>
              <a:rPr lang="en-US" altLang="zh-CN" sz="2800" dirty="0" smtClean="0"/>
              <a:t>2021 </a:t>
            </a:r>
            <a:endParaRPr lang="en-US" alt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01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Progress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during </a:t>
            </a:r>
            <a:r>
              <a:rPr lang="en-US" altLang="zh-CN" sz="2400" b="1" kern="0" dirty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July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2021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meeting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3 teleconference calls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for </a:t>
            </a:r>
            <a:r>
              <a:rPr lang="en-US" altLang="zh-CN" sz="2000" kern="0" dirty="0" err="1">
                <a:solidFill>
                  <a:srgbClr val="000000"/>
                </a:solidFill>
                <a:latin typeface="Times New Roman"/>
                <a:ea typeface="MS Gothic"/>
              </a:rPr>
              <a:t>TGbf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(</a:t>
            </a:r>
            <a:r>
              <a:rPr lang="en-US" altLang="zh-CN" sz="2000" kern="0" dirty="0">
                <a:solidFill>
                  <a:srgbClr val="0000FF"/>
                </a:solidFill>
                <a:latin typeface="Times New Roman"/>
                <a:ea typeface="MS Gothic"/>
              </a:rPr>
              <a:t>July 13, 16, 19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, 9am - 11:00am ET)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of technical submissions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(e.g., Feedback type, general protocol and procedure, </a:t>
            </a:r>
            <a:r>
              <a:rPr lang="it-IT" altLang="zh-CN" sz="2000" kern="0" smtClean="0">
                <a:solidFill>
                  <a:srgbClr val="000000"/>
                </a:solidFill>
                <a:latin typeface="Times New Roman"/>
                <a:ea typeface="MS Gothic"/>
              </a:rPr>
              <a:t>Radar </a:t>
            </a:r>
            <a:r>
              <a:rPr lang="it-IT" altLang="zh-CN" sz="2000" kern="0" smtClean="0">
                <a:solidFill>
                  <a:srgbClr val="000000"/>
                </a:solidFill>
                <a:latin typeface="Times New Roman"/>
                <a:ea typeface="MS Gothic"/>
              </a:rPr>
              <a:t>discussion……)</a:t>
            </a:r>
            <a:endParaRPr lang="it-IT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Developing the SFD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Goals for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next two months</a:t>
            </a:r>
            <a:endParaRPr lang="en-US" altLang="zh-CN" sz="24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of technical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submissions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(e.g., Definition, general protocol and procedure, channel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model……)</a:t>
            </a: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Speed up the technical discussion and developing the SFD (Requested weekly teleconference)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6231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762001"/>
            <a:ext cx="7770813" cy="685799"/>
          </a:xfrm>
        </p:spPr>
        <p:txBody>
          <a:bodyPr/>
          <a:lstStyle/>
          <a:p>
            <a:r>
              <a:rPr lang="en-US" altLang="zh-CN" dirty="0"/>
              <a:t>IEEE 802.11bf </a:t>
            </a:r>
            <a:r>
              <a:rPr lang="en-US" altLang="zh-CN" dirty="0" smtClean="0"/>
              <a:t>Timeline </a:t>
            </a:r>
            <a:r>
              <a:rPr lang="en-US" altLang="zh-CN" dirty="0">
                <a:solidFill>
                  <a:schemeClr val="tx1"/>
                </a:solidFill>
              </a:rPr>
              <a:t>(unchanged)</a:t>
            </a:r>
            <a:endParaRPr lang="en-US" altLang="en-US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676400"/>
            <a:ext cx="777081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PAR approved			Sep,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First TG meeting		Oct,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D0.1 				Jan, 2022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Letter Ballot (D1.0)	Jul, 2022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(D2.0)	Jan,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(D3.0)	May,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SA Ballot (D4.0)	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Sep 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Final 802.11 WG approval	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802 EC approval		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err="1">
                <a:solidFill>
                  <a:srgbClr val="000000"/>
                </a:solidFill>
                <a:latin typeface="Times New Roman" pitchFamily="18" charset="0"/>
                <a:ea typeface="+mn-ea"/>
              </a:rPr>
              <a:t>RevCom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 and SASB approval	Sep 2024</a:t>
            </a:r>
            <a:endParaRPr lang="en-US" altLang="zh-CN" sz="28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6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Teleconference Schedule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lvl="1" algn="just"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</a:t>
            </a:r>
            <a:r>
              <a:rPr lang="en-US" altLang="zh-C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July      27 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August 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10 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August 17 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August 24 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August 31 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September 7   (Tuesday), 10am - 12:00pm ET</a:t>
            </a:r>
          </a:p>
        </p:txBody>
      </p:sp>
    </p:spTree>
    <p:extLst>
      <p:ext uri="{BB962C8B-B14F-4D97-AF65-F5344CB8AC3E}">
        <p14:creationId xmlns:p14="http://schemas.microsoft.com/office/powerpoint/2010/main" val="33665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77893</TotalTime>
  <Words>298</Words>
  <Application>Microsoft Office PowerPoint</Application>
  <PresentationFormat>全屏显示(4:3)</PresentationFormat>
  <Paragraphs>73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MS Gothic</vt:lpstr>
      <vt:lpstr>MS PGothic</vt:lpstr>
      <vt:lpstr>宋体</vt:lpstr>
      <vt:lpstr>Arial</vt:lpstr>
      <vt:lpstr>Times New Roman</vt:lpstr>
      <vt:lpstr>ACcord Submission Template</vt:lpstr>
      <vt:lpstr>Task Group BF July 2021 Closing Report</vt:lpstr>
      <vt:lpstr>Abstract</vt:lpstr>
      <vt:lpstr>TGbf (WLAN Sensing) – July 2021 </vt:lpstr>
      <vt:lpstr>IEEE 802.11bf Timeline (unchanged)</vt:lpstr>
      <vt:lpstr>Teleconference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sensing – Follow up</dc:title>
  <cp:lastModifiedBy>Hanxiao (Tony, WT Lab)</cp:lastModifiedBy>
  <cp:revision>53</cp:revision>
  <cp:lastPrinted>1998-02-10T13:28:06Z</cp:lastPrinted>
  <dcterms:created xsi:type="dcterms:W3CDTF">2009-12-02T19:05:24Z</dcterms:created>
  <dcterms:modified xsi:type="dcterms:W3CDTF">2021-07-19T02:40:05Z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(3)WI1z1JS5FDgRv+W+NInw2nhkXxqril7/CqrF2ODfs9wiXLl8aL7I6AR0r6Od9WH1PdWuFvXD
3Q+Udz4nJCEsJjkOjY4PzbqXOP4RHmSJYqdfTqrfrNcAPKdayxu6XCozIaxOFwsrHWGWWWyO
Spy6Z9FH8/PAUFmLhzL7LudjcRpYzTKzD+WOHXbUYCjC+xASVgMvTq4zzwRBKk6nyfCmY9tM
O+waD7IyzENLqRb3Ui</vt:lpwstr>
  </property>
  <property fmtid="{D5CDD505-2E9C-101B-9397-08002B2CF9AE}" pid="10" name="_2015_ms_pID_7253431">
    <vt:lpwstr>AqLX9Zu91R54XSMyouIpEWpb5qlks/VFqEehmOm3lOq0GToXQjSyp/
iAwa7by7dmfvKkcSCvhYDpY4hWEamMqyzhiBgRWpu16BawGUsF6Uv9OYNqS5eIT6iap6PSZY
ixDIGqH0OEDTbL7pjLsPDXwjqaGpnvsAlhjuhfkadqFr1vrLmtAGRNKemAJcxmISMdh66sgH
sEWLDDNA2EwDJNejRj6CtxREB8fbNU4067tT</vt:lpwstr>
  </property>
  <property fmtid="{D5CDD505-2E9C-101B-9397-08002B2CF9AE}" pid="11" name="_2015_ms_pID_7253432">
    <vt:lpwstr>3A==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1610631812</vt:lpwstr>
  </property>
</Properties>
</file>