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5" d="100"/>
          <a:sy n="115" d="100"/>
        </p:scale>
        <p:origin x="87" y="31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802.11-21/1192r1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95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July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20210720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July  2021 (</a:t>
            </a:r>
            <a:r>
              <a:rPr lang="en-AU" dirty="0">
                <a:hlinkClick r:id="rId2"/>
              </a:rPr>
              <a:t>11-21-0951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Coexistence between Wi-Fi &amp; LAA is already important </a:t>
            </a:r>
          </a:p>
          <a:p>
            <a:pPr lvl="2"/>
            <a:r>
              <a:rPr lang="en-AU" dirty="0"/>
              <a:t>… and coexistence with NR-U/MulteFire is becoming important </a:t>
            </a:r>
          </a:p>
          <a:p>
            <a:pPr lvl="2"/>
            <a:r>
              <a:rPr lang="en-AU" dirty="0"/>
              <a:t>… with measurement &amp; simulation evidence suggesting Wi-Fi/LAA coexistence issues are not yet fully understood or resolved</a:t>
            </a:r>
          </a:p>
          <a:p>
            <a:pPr lvl="1"/>
            <a:r>
              <a:rPr lang="en-AU" dirty="0"/>
              <a:t>There is an agreement on 5 GHz </a:t>
            </a:r>
            <a:r>
              <a:rPr lang="en-AU" dirty="0" err="1"/>
              <a:t>coex</a:t>
            </a:r>
            <a:r>
              <a:rPr lang="en-AU" dirty="0"/>
              <a:t> mechanisms in Europe </a:t>
            </a:r>
          </a:p>
          <a:p>
            <a:pPr lvl="2"/>
            <a:r>
              <a:rPr lang="en-AU" dirty="0"/>
              <a:t>… but it is not yet clear how 802.11be will need to be refined to respond to the agreement</a:t>
            </a:r>
          </a:p>
          <a:p>
            <a:pPr lvl="1"/>
            <a:r>
              <a:rPr lang="en-AU" dirty="0"/>
              <a:t>There is continuing resistance to allowing Wi-Fi to use 6 GHz globally</a:t>
            </a:r>
          </a:p>
          <a:p>
            <a:pPr lvl="2"/>
            <a:r>
              <a:rPr lang="en-AU" dirty="0"/>
              <a:t>… with a new campaign by GSMA to license as much of 6 GHz as possible</a:t>
            </a:r>
          </a:p>
          <a:p>
            <a:pPr lvl="1"/>
            <a:r>
              <a:rPr lang="en-AU" dirty="0"/>
              <a:t>There is an agreement on 6 GHz </a:t>
            </a:r>
            <a:r>
              <a:rPr lang="en-AU" dirty="0" err="1"/>
              <a:t>coex</a:t>
            </a:r>
            <a:r>
              <a:rPr lang="en-AU" dirty="0"/>
              <a:t> mechanisms in Europe </a:t>
            </a:r>
          </a:p>
          <a:p>
            <a:pPr lvl="2"/>
            <a:r>
              <a:rPr lang="en-AU" dirty="0"/>
              <a:t>… except in relation to NB FH operation </a:t>
            </a:r>
          </a:p>
          <a:p>
            <a:pPr lvl="2"/>
            <a:r>
              <a:rPr lang="en-AU" dirty="0"/>
              <a:t>… and there may be some 802.11ax/11be spec work to optimise operation under the agreement</a:t>
            </a:r>
          </a:p>
          <a:p>
            <a:pPr lvl="1"/>
            <a:r>
              <a:rPr lang="en-AU" dirty="0"/>
              <a:t>Stakeholder were invited to comment on FCC proceeding on 60 GHz/radar coexistence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Sept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Sept 2021</a:t>
            </a:r>
          </a:p>
          <a:p>
            <a:pPr lvl="1"/>
            <a:r>
              <a:rPr lang="en-AU" dirty="0"/>
              <a:t>Prepare for ETSI BRAN #111</a:t>
            </a:r>
          </a:p>
          <a:p>
            <a:pPr lvl="2"/>
            <a:r>
              <a:rPr lang="en-AU" dirty="0"/>
              <a:t>… and review results of various </a:t>
            </a:r>
            <a:r>
              <a:rPr lang="en-AU" i="1" dirty="0"/>
              <a:t>ad hoc </a:t>
            </a:r>
            <a:r>
              <a:rPr lang="en-AU" dirty="0"/>
              <a:t>meetings </a:t>
            </a:r>
          </a:p>
          <a:p>
            <a:pPr lvl="1"/>
            <a:r>
              <a:rPr lang="en-AU" dirty="0"/>
              <a:t>Review the NB FH options for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is impact of NB FH on coexistence with 802.11?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for </a:t>
            </a:r>
            <a:r>
              <a:rPr lang="en-AU" i="1" dirty="0"/>
              <a:t>EDT</a:t>
            </a:r>
            <a:r>
              <a:rPr lang="en-AU" dirty="0"/>
              <a:t> @ -72 dBm constraint in 6 GHz?</a:t>
            </a:r>
          </a:p>
          <a:p>
            <a:pPr lvl="1"/>
            <a:r>
              <a:rPr lang="en-AU" dirty="0"/>
              <a:t>Discuss impact of EN 301 893 </a:t>
            </a:r>
            <a:r>
              <a:rPr lang="en-AU" i="1" dirty="0"/>
              <a:t>compromise</a:t>
            </a:r>
            <a:r>
              <a:rPr lang="en-AU" dirty="0"/>
              <a:t> on 802.11be operation in 5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</a:p>
          <a:p>
            <a:pPr lvl="1"/>
            <a:r>
              <a:rPr lang="en-AU" dirty="0"/>
              <a:t>Discuss enabling use of new 802.11be features in 5/6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what refinements are required in EN 301 893 (5 GHz) &amp; EN 303 687 (6 GHz)?</a:t>
            </a:r>
          </a:p>
          <a:p>
            <a:pPr lvl="1"/>
            <a:r>
              <a:rPr lang="en-AU" dirty="0"/>
              <a:t>Review latest Uni of Chicago Wi-Fi/LAA coexistence measurements</a:t>
            </a:r>
          </a:p>
          <a:p>
            <a:pPr lvl="1"/>
            <a:r>
              <a:rPr lang="en-AU" dirty="0"/>
              <a:t>Review 60 GHz coexistence issues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7320136" y="2564904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311</TotalTime>
  <Words>407</Words>
  <Application>Microsoft Office PowerPoint</Application>
  <PresentationFormat>Widescreen</PresentationFormat>
  <Paragraphs>44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July 2021 (virtual) closing report</vt:lpstr>
      <vt:lpstr>IEEE 802.11 Coexistence SC achieved its goals as a discussion forum for coexistence issues</vt:lpstr>
      <vt:lpstr>IEEE 802.11 Coexistence SC will continue promoting good coexistence in Sept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58</cp:revision>
  <cp:lastPrinted>1601-01-01T00:00:00Z</cp:lastPrinted>
  <dcterms:created xsi:type="dcterms:W3CDTF">2019-09-19T04:57:16Z</dcterms:created>
  <dcterms:modified xsi:type="dcterms:W3CDTF">2021-07-20T02:38:42Z</dcterms:modified>
</cp:coreProperties>
</file>