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5F6B44-7C22-45B9-BE60-0480AC1A4389}" v="1" dt="2021-07-16T17:41:50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115" d="100"/>
          <a:sy n="115" d="100"/>
        </p:scale>
        <p:origin x="5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9B5F6B44-7C22-45B9-BE60-0480AC1A4389}"/>
    <pc:docChg chg="custSel modSld modMainMaster">
      <pc:chgData name="Michael Montemurro" userId="40c20c913ca7511e" providerId="LiveId" clId="{9B5F6B44-7C22-45B9-BE60-0480AC1A4389}" dt="2021-07-16T18:01:00.948" v="704" actId="20577"/>
      <pc:docMkLst>
        <pc:docMk/>
      </pc:docMkLst>
      <pc:sldChg chg="modSp mod">
        <pc:chgData name="Michael Montemurro" userId="40c20c913ca7511e" providerId="LiveId" clId="{9B5F6B44-7C22-45B9-BE60-0480AC1A4389}" dt="2021-07-16T17:57:40.072" v="637" actId="20577"/>
        <pc:sldMkLst>
          <pc:docMk/>
          <pc:sldMk cId="0" sldId="288"/>
        </pc:sldMkLst>
        <pc:spChg chg="mod">
          <ac:chgData name="Michael Montemurro" userId="40c20c913ca7511e" providerId="LiveId" clId="{9B5F6B44-7C22-45B9-BE60-0480AC1A4389}" dt="2021-07-16T17:57:40.072" v="637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Michael Montemurro" userId="40c20c913ca7511e" providerId="LiveId" clId="{9B5F6B44-7C22-45B9-BE60-0480AC1A4389}" dt="2021-07-16T17:53:46.339" v="54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Michael Montemurro" userId="40c20c913ca7511e" providerId="LiveId" clId="{9B5F6B44-7C22-45B9-BE60-0480AC1A4389}" dt="2021-07-16T17:42:23.036" v="15" actId="20577"/>
        <pc:sldMkLst>
          <pc:docMk/>
          <pc:sldMk cId="0" sldId="290"/>
        </pc:sldMkLst>
        <pc:spChg chg="mod">
          <ac:chgData name="Michael Montemurro" userId="40c20c913ca7511e" providerId="LiveId" clId="{9B5F6B44-7C22-45B9-BE60-0480AC1A4389}" dt="2021-07-16T17:41:21.81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chael Montemurro" userId="40c20c913ca7511e" providerId="LiveId" clId="{9B5F6B44-7C22-45B9-BE60-0480AC1A4389}" dt="2021-07-16T17:42:23.036" v="1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chael Montemurro" userId="40c20c913ca7511e" providerId="LiveId" clId="{9B5F6B44-7C22-45B9-BE60-0480AC1A4389}" dt="2021-07-16T18:01:00.948" v="704" actId="20577"/>
        <pc:sldMkLst>
          <pc:docMk/>
          <pc:sldMk cId="2868633806" sldId="523"/>
        </pc:sldMkLst>
        <pc:spChg chg="mod">
          <ac:chgData name="Michael Montemurro" userId="40c20c913ca7511e" providerId="LiveId" clId="{9B5F6B44-7C22-45B9-BE60-0480AC1A4389}" dt="2021-07-16T18:01:00.948" v="70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Michael Montemurro" userId="40c20c913ca7511e" providerId="LiveId" clId="{9B5F6B44-7C22-45B9-BE60-0480AC1A4389}" dt="2021-07-16T17:42:12.014" v="7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9B5F6B44-7C22-45B9-BE60-0480AC1A4389}" dt="2021-07-16T17:42:12.014" v="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0198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04026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802.11-21/1188r0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July 2021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2021-07-16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557213" y="2360613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360613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Continued comment resolution for CC35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Current status: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604 comments (99 – Approved, 19 – Ready for Motion)</a:t>
            </a:r>
          </a:p>
          <a:p>
            <a:pPr>
              <a:lnSpc>
                <a:spcPct val="90000"/>
              </a:lnSpc>
            </a:pPr>
            <a:r>
              <a:rPr lang="en-US" dirty="0"/>
              <a:t>Amendment roll-in timeline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11ax rolled into D0.1 – </a:t>
            </a:r>
            <a:r>
              <a:rPr lang="en-US" b="1" dirty="0"/>
              <a:t>complete!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11ay target to be rolled-in for September Electronic interim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11ba between September and November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ISO IEC/JTC1 comment resolutions that could result in changes in </a:t>
            </a:r>
            <a:r>
              <a:rPr lang="en-US" dirty="0" err="1"/>
              <a:t>REVme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 changes to timeline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July 26, Aug 9, 16, 23, 30, Sep 27 – Monday 10am ET, 2hrs 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/>
              <a:t>Motions scheduled for 23</a:t>
            </a:r>
            <a:r>
              <a:rPr lang="en-US" altLang="en-US" sz="2000" baseline="30000" dirty="0"/>
              <a:t>rd</a:t>
            </a:r>
            <a:r>
              <a:rPr lang="en-US" altLang="en-US" sz="2000" dirty="0"/>
              <a:t> teleconference</a:t>
            </a:r>
            <a:r>
              <a:rPr lang="en-US" altLang="en-US" sz="2000" baseline="30000" dirty="0"/>
              <a:t> 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kern="0" dirty="0"/>
              <a:t>Continue processing comments from comment collection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Continue to discuss issues on the issues list</a:t>
            </a:r>
          </a:p>
          <a:p>
            <a:pPr>
              <a:lnSpc>
                <a:spcPct val="90000"/>
              </a:lnSpc>
            </a:pPr>
            <a:r>
              <a:rPr lang="en-US" dirty="0"/>
              <a:t>Updates to timeline and roll-in plans and </a:t>
            </a:r>
            <a:r>
              <a:rPr lang="en-US" dirty="0" err="1"/>
              <a:t>TGba</a:t>
            </a:r>
            <a:endParaRPr lang="en-US" kern="0" dirty="0"/>
          </a:p>
          <a:p>
            <a:pPr marL="0" indent="0">
              <a:buNone/>
            </a:pP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5467</TotalTime>
  <Words>191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REVme Closing Report – July 2021</vt:lpstr>
      <vt:lpstr>Work Completed</vt:lpstr>
      <vt:lpstr>Plans for September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Michael Montemurro</cp:lastModifiedBy>
  <cp:revision>194</cp:revision>
  <cp:lastPrinted>1998-02-10T13:28:06Z</cp:lastPrinted>
  <dcterms:created xsi:type="dcterms:W3CDTF">2007-05-21T21:00:37Z</dcterms:created>
  <dcterms:modified xsi:type="dcterms:W3CDTF">2021-07-16T18:01:19Z</dcterms:modified>
  <cp:category/>
</cp:coreProperties>
</file>